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1"/>
  </p:sldMasterIdLst>
  <p:notesMasterIdLst>
    <p:notesMasterId r:id="rId12"/>
  </p:notesMasterIdLst>
  <p:handoutMasterIdLst>
    <p:handoutMasterId r:id="rId13"/>
  </p:handoutMasterIdLst>
  <p:sldIdLst>
    <p:sldId id="398" r:id="rId2"/>
    <p:sldId id="400" r:id="rId3"/>
    <p:sldId id="371" r:id="rId4"/>
    <p:sldId id="435" r:id="rId5"/>
    <p:sldId id="427" r:id="rId6"/>
    <p:sldId id="433" r:id="rId7"/>
    <p:sldId id="429" r:id="rId8"/>
    <p:sldId id="399" r:id="rId9"/>
    <p:sldId id="430" r:id="rId10"/>
    <p:sldId id="401" r:id="rId11"/>
  </p:sldIdLst>
  <p:sldSz cx="12192000" cy="6858000"/>
  <p:notesSz cx="6858000" cy="9144000"/>
  <p:defaultTextStyle>
    <a:defPPr>
      <a:defRPr lang="de-DE"/>
    </a:defPPr>
    <a:lvl1pPr marL="0" algn="l" defTabSz="10884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37" algn="l" defTabSz="10884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475" algn="l" defTabSz="10884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13" algn="l" defTabSz="10884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950" algn="l" defTabSz="10884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187" algn="l" defTabSz="10884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424" algn="l" defTabSz="10884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661" algn="l" defTabSz="10884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898" algn="l" defTabSz="10884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572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orient="horz" pos="982" userDrawn="1">
          <p15:clr>
            <a:srgbClr val="A4A3A4"/>
          </p15:clr>
        </p15:guide>
        <p15:guide id="5" orient="horz" pos="3656" userDrawn="1">
          <p15:clr>
            <a:srgbClr val="A4A3A4"/>
          </p15:clr>
        </p15:guide>
        <p15:guide id="6" orient="horz" pos="3837" userDrawn="1">
          <p15:clr>
            <a:srgbClr val="A4A3A4"/>
          </p15:clr>
        </p15:guide>
        <p15:guide id="7" orient="horz" pos="4064" userDrawn="1">
          <p15:clr>
            <a:srgbClr val="A4A3A4"/>
          </p15:clr>
        </p15:guide>
        <p15:guide id="8" pos="7333" userDrawn="1">
          <p15:clr>
            <a:srgbClr val="A4A3A4"/>
          </p15:clr>
        </p15:guide>
        <p15:guide id="9" pos="5064" userDrawn="1">
          <p15:clr>
            <a:srgbClr val="A4A3A4"/>
          </p15:clr>
        </p15:guide>
        <p15:guide id="10" pos="347" userDrawn="1">
          <p15:clr>
            <a:srgbClr val="A4A3A4"/>
          </p15:clr>
        </p15:guide>
        <p15:guide id="11" pos="2705" userDrawn="1">
          <p15:clr>
            <a:srgbClr val="A4A3A4"/>
          </p15:clr>
        </p15:guide>
        <p15:guide id="12" pos="3794" userDrawn="1">
          <p15:clr>
            <a:srgbClr val="A4A3A4"/>
          </p15:clr>
        </p15:guide>
        <p15:guide id="13" pos="3884" userDrawn="1">
          <p15:clr>
            <a:srgbClr val="A4A3A4"/>
          </p15:clr>
        </p15:guide>
        <p15:guide id="14" pos="2614" userDrawn="1">
          <p15:clr>
            <a:srgbClr val="A4A3A4"/>
          </p15:clr>
        </p15:guide>
        <p15:guide id="15" pos="4974" userDrawn="1">
          <p15:clr>
            <a:srgbClr val="A4A3A4"/>
          </p15:clr>
        </p15:guide>
        <p15:guide id="16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79"/>
    <a:srgbClr val="004D51"/>
    <a:srgbClr val="0099A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814" autoAdjust="0"/>
  </p:normalViewPr>
  <p:slideViewPr>
    <p:cSldViewPr snapToGrid="0" snapToObjects="1" showGuides="1">
      <p:cViewPr varScale="1">
        <p:scale>
          <a:sx n="86" d="100"/>
          <a:sy n="86" d="100"/>
        </p:scale>
        <p:origin x="562" y="58"/>
      </p:cViewPr>
      <p:guideLst>
        <p:guide orient="horz" pos="2160"/>
        <p:guide orient="horz" pos="572"/>
        <p:guide orient="horz" pos="300"/>
        <p:guide orient="horz" pos="982"/>
        <p:guide orient="horz" pos="3656"/>
        <p:guide orient="horz" pos="3837"/>
        <p:guide orient="horz" pos="4064"/>
        <p:guide pos="7333"/>
        <p:guide pos="5064"/>
        <p:guide pos="347"/>
        <p:guide pos="2705"/>
        <p:guide pos="3794"/>
        <p:guide pos="3884"/>
        <p:guide pos="2614"/>
        <p:guide pos="4974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 showGuides="1">
      <p:cViewPr varScale="1">
        <p:scale>
          <a:sx n="80" d="100"/>
          <a:sy n="80" d="100"/>
        </p:scale>
        <p:origin x="3066" y="1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52000" cy="432000"/>
          </a:xfrm>
          <a:prstGeom prst="rect">
            <a:avLst/>
          </a:prstGeom>
        </p:spPr>
        <p:txBody>
          <a:bodyPr vert="horz" lIns="72000" tIns="72000" rIns="72000" bIns="7200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"/>
          <p:cNvSpPr>
            <a:spLocks noGrp="1"/>
          </p:cNvSpPr>
          <p:nvPr>
            <p:ph type="dt" sz="quarter" idx="1"/>
          </p:nvPr>
        </p:nvSpPr>
        <p:spPr bwMode="gray">
          <a:xfrm>
            <a:off x="3906000" y="0"/>
            <a:ext cx="2952000" cy="432000"/>
          </a:xfrm>
          <a:prstGeom prst="rect">
            <a:avLst/>
          </a:prstGeom>
        </p:spPr>
        <p:txBody>
          <a:bodyPr vert="horz" lIns="72000" tIns="72000" rIns="72000" bIns="72000" rtlCol="0"/>
          <a:lstStyle>
            <a:lvl1pPr algn="r">
              <a:defRPr sz="1200"/>
            </a:lvl1pPr>
          </a:lstStyle>
          <a:p>
            <a:fld id="{53105EE6-0555-4BD3-8EFF-7860A0E7DA14}" type="datetimeFigureOut">
              <a:rPr lang="de-DE" smtClean="0"/>
              <a:t>12.10.2022</a:t>
            </a:fld>
            <a:endParaRPr lang="de-DE" dirty="0"/>
          </a:p>
        </p:txBody>
      </p:sp>
      <p:sp>
        <p:nvSpPr>
          <p:cNvPr id="4" name="Fußzeile"/>
          <p:cNvSpPr>
            <a:spLocks noGrp="1"/>
          </p:cNvSpPr>
          <p:nvPr>
            <p:ph type="ftr" sz="quarter" idx="2"/>
          </p:nvPr>
        </p:nvSpPr>
        <p:spPr bwMode="gray">
          <a:xfrm>
            <a:off x="0" y="8712000"/>
            <a:ext cx="2952000" cy="432000"/>
          </a:xfrm>
          <a:prstGeom prst="rect">
            <a:avLst/>
          </a:prstGeom>
        </p:spPr>
        <p:txBody>
          <a:bodyPr vert="horz" lIns="72000" tIns="72000" rIns="72000" bIns="7200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3"/>
          </p:nvPr>
        </p:nvSpPr>
        <p:spPr bwMode="gray">
          <a:xfrm>
            <a:off x="3906000" y="8712000"/>
            <a:ext cx="2952000" cy="432000"/>
          </a:xfrm>
          <a:prstGeom prst="rect">
            <a:avLst/>
          </a:prstGeom>
        </p:spPr>
        <p:txBody>
          <a:bodyPr vert="horz" lIns="72000" tIns="72000" rIns="72000" bIns="72000" rtlCol="0" anchor="b"/>
          <a:lstStyle>
            <a:lvl1pPr algn="r">
              <a:defRPr sz="1200"/>
            </a:lvl1pPr>
          </a:lstStyle>
          <a:p>
            <a:fld id="{825E346A-0122-46E4-AECE-C481893FBCB9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9120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52000" cy="432000"/>
          </a:xfrm>
          <a:prstGeom prst="rect">
            <a:avLst/>
          </a:prstGeom>
        </p:spPr>
        <p:txBody>
          <a:bodyPr vert="horz" lIns="72000" tIns="72000" rIns="72000" bIns="72000" rtlCol="0"/>
          <a:lstStyle>
            <a:lvl1pPr algn="l">
              <a:defRPr sz="1200"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3" name="Datum"/>
          <p:cNvSpPr>
            <a:spLocks noGrp="1"/>
          </p:cNvSpPr>
          <p:nvPr>
            <p:ph type="dt" idx="1"/>
          </p:nvPr>
        </p:nvSpPr>
        <p:spPr bwMode="gray">
          <a:xfrm>
            <a:off x="3906000" y="0"/>
            <a:ext cx="2952000" cy="432000"/>
          </a:xfrm>
          <a:prstGeom prst="rect">
            <a:avLst/>
          </a:prstGeom>
        </p:spPr>
        <p:txBody>
          <a:bodyPr vert="horz" lIns="72000" tIns="72000" rIns="72000" bIns="72000" rtlCol="0"/>
          <a:lstStyle>
            <a:lvl1pPr algn="r">
              <a:defRPr sz="1200">
                <a:latin typeface="+mn-lt"/>
              </a:defRPr>
            </a:lvl1pPr>
          </a:lstStyle>
          <a:p>
            <a:fld id="{B8DD35AF-E6AE-4141-BF45-E7C4E548BFFD}" type="datetimeFigureOut">
              <a:rPr lang="de-DE" smtClean="0"/>
              <a:pPr/>
              <a:t>12.10.2022</a:t>
            </a:fld>
            <a:endParaRPr lang="de-DE" dirty="0"/>
          </a:p>
        </p:txBody>
      </p:sp>
      <p:sp>
        <p:nvSpPr>
          <p:cNvPr id="4" name="Folienbild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"/>
          <p:cNvSpPr>
            <a:spLocks noGrp="1"/>
          </p:cNvSpPr>
          <p:nvPr>
            <p:ph type="body" sz="quarter" idx="3"/>
          </p:nvPr>
        </p:nvSpPr>
        <p:spPr bwMode="gray"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"/>
          <p:cNvSpPr>
            <a:spLocks noGrp="1"/>
          </p:cNvSpPr>
          <p:nvPr>
            <p:ph type="ftr" sz="quarter" idx="4"/>
          </p:nvPr>
        </p:nvSpPr>
        <p:spPr bwMode="gray">
          <a:xfrm>
            <a:off x="0" y="8712000"/>
            <a:ext cx="2952000" cy="432000"/>
          </a:xfrm>
          <a:prstGeom prst="rect">
            <a:avLst/>
          </a:prstGeom>
        </p:spPr>
        <p:txBody>
          <a:bodyPr vert="horz" lIns="72000" tIns="72000" rIns="72000" bIns="72000" rtlCol="0" anchor="b"/>
          <a:lstStyle>
            <a:lvl1pPr algn="l">
              <a:defRPr sz="1200"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5"/>
          </p:nvPr>
        </p:nvSpPr>
        <p:spPr bwMode="gray">
          <a:xfrm>
            <a:off x="3906000" y="8712000"/>
            <a:ext cx="2952000" cy="432000"/>
          </a:xfrm>
          <a:prstGeom prst="rect">
            <a:avLst/>
          </a:prstGeom>
        </p:spPr>
        <p:txBody>
          <a:bodyPr vert="horz" lIns="72000" tIns="72000" rIns="72000" bIns="72000" rtlCol="0" anchor="b"/>
          <a:lstStyle>
            <a:lvl1pPr algn="r">
              <a:defRPr sz="1200">
                <a:latin typeface="+mn-lt"/>
              </a:defRPr>
            </a:lvl1pPr>
          </a:lstStyle>
          <a:p>
            <a:fld id="{DB170224-FE03-429C-83B7-DC36E71A8559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2820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04090" indent="-204090" algn="l" defTabSz="1088475" rtl="0" eaLnBrk="1" latinLnBrk="0" hangingPunct="1">
      <a:buClr>
        <a:schemeClr val="accent2"/>
      </a:buClr>
      <a:buFont typeface="Wingdings" panose="05000000000000000000" pitchFamily="2" charset="2"/>
      <a:buChar char="§"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748327" indent="-204090" algn="l" defTabSz="1088475" rtl="0" eaLnBrk="1" latinLnBrk="0" hangingPunct="1">
      <a:buClr>
        <a:schemeClr val="accent2"/>
      </a:buClr>
      <a:buFont typeface="Wingdings" panose="05000000000000000000" pitchFamily="2" charset="2"/>
      <a:buChar char="§"/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92564" indent="-204090" algn="l" defTabSz="1088475" rtl="0" eaLnBrk="1" latinLnBrk="0" hangingPunct="1">
      <a:buClr>
        <a:schemeClr val="accent2"/>
      </a:buClr>
      <a:buFont typeface="Wingdings" panose="05000000000000000000" pitchFamily="2" charset="2"/>
      <a:buChar char="§"/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36801" indent="-204090" algn="l" defTabSz="1088475" rtl="0" eaLnBrk="1" latinLnBrk="0" hangingPunct="1">
      <a:buClr>
        <a:schemeClr val="accent2"/>
      </a:buClr>
      <a:buFont typeface="Wingdings" panose="05000000000000000000" pitchFamily="2" charset="2"/>
      <a:buChar char="§"/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381039" indent="-204090" algn="l" defTabSz="1088475" rtl="0" eaLnBrk="1" latinLnBrk="0" hangingPunct="1">
      <a:buClr>
        <a:schemeClr val="accent2"/>
      </a:buClr>
      <a:buFont typeface="Wingdings" panose="05000000000000000000" pitchFamily="2" charset="2"/>
      <a:buChar char="§"/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721187" algn="l" defTabSz="10884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424" algn="l" defTabSz="10884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661" algn="l" defTabSz="10884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3898" algn="l" defTabSz="10884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70224-FE03-429C-83B7-DC36E71A855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52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start individ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>
            <a:extLst>
              <a:ext uri="{FF2B5EF4-FFF2-40B4-BE49-F238E27FC236}">
                <a16:creationId xmlns:a16="http://schemas.microsoft.com/office/drawing/2014/main" id="{5AC0B77D-2797-419B-9EF6-08666E72E0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430590" y="6118583"/>
            <a:ext cx="3761411" cy="438774"/>
          </a:xfrm>
          <a:prstGeom prst="rect">
            <a:avLst/>
          </a:prstGeom>
        </p:spPr>
      </p:pic>
      <p:sp>
        <p:nvSpPr>
          <p:cNvPr id="8" name="Bild"/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0" y="0"/>
            <a:ext cx="609600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759" indent="-285759" algn="ctr">
              <a:buNone/>
              <a:defRPr lang="de-DE" dirty="0"/>
            </a:lvl1pPr>
          </a:lstStyle>
          <a:p>
            <a:r>
              <a:rPr lang="de-DE" noProof="0"/>
              <a:t>Please insert a picture.</a:t>
            </a:r>
          </a:p>
        </p:txBody>
      </p:sp>
      <p:sp>
        <p:nvSpPr>
          <p:cNvPr id="6" name="Text">
            <a:extLst>
              <a:ext uri="{FF2B5EF4-FFF2-40B4-BE49-F238E27FC236}">
                <a16:creationId xmlns:a16="http://schemas.microsoft.com/office/drawing/2014/main" id="{22D39B7C-DB91-4F81-BC7D-E41B1A6888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0" y="6108262"/>
            <a:ext cx="6096001" cy="355518"/>
          </a:xfrm>
          <a:solidFill>
            <a:schemeClr val="bg1"/>
          </a:solidFill>
        </p:spPr>
        <p:txBody>
          <a:bodyPr lIns="540000" rIns="9000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5pPr marL="1530051" indent="0">
              <a:buNone/>
              <a:defRPr/>
            </a:lvl5pPr>
          </a:lstStyle>
          <a:p>
            <a:r>
              <a:rPr lang="de-DE" noProof="0"/>
              <a:t>Name of the Speaker / Division / Date</a:t>
            </a:r>
          </a:p>
        </p:txBody>
      </p:sp>
      <p:sp>
        <p:nvSpPr>
          <p:cNvPr id="5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6096001" y="2815119"/>
            <a:ext cx="5542790" cy="1234791"/>
          </a:xfrm>
        </p:spPr>
        <p:txBody>
          <a:bodyPr lIns="720000"/>
          <a:lstStyle>
            <a:lvl1pPr>
              <a:defRPr>
                <a:latin typeface="+mj-lt"/>
              </a:defRPr>
            </a:lvl1pPr>
          </a:lstStyle>
          <a:p>
            <a:r>
              <a:rPr lang="de-DE" noProof="0"/>
              <a:t>Please insert the topic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1058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29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title, highligh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0873" y="467067"/>
            <a:ext cx="11089444" cy="4319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/>
              <a:t>Please insert the name of the chapter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73" y="906992"/>
            <a:ext cx="11089444" cy="64784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/>
              <a:t>Please insert the topic of the slide</a:t>
            </a:r>
          </a:p>
        </p:txBody>
      </p:sp>
      <p:sp>
        <p:nvSpPr>
          <p:cNvPr id="17" name="Inhalt"/>
          <p:cNvSpPr>
            <a:spLocks noGrp="1"/>
          </p:cNvSpPr>
          <p:nvPr>
            <p:ph idx="1" hasCustomPrompt="1"/>
          </p:nvPr>
        </p:nvSpPr>
        <p:spPr bwMode="gray">
          <a:xfrm>
            <a:off x="550873" y="1558439"/>
            <a:ext cx="7344956" cy="2051525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>
              <a:defRPr lang="de-DE" dirty="0" smtClean="0"/>
            </a:lvl1pPr>
            <a:lvl2pPr marL="720024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36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48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4pPr>
            <a:lvl5pPr marL="1800060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5pPr>
          </a:lstStyle>
          <a:p>
            <a:pPr lvl="0"/>
            <a:r>
              <a:rPr lang="de-DE" noProof="0"/>
              <a:t>Click to insert text.</a:t>
            </a:r>
          </a:p>
          <a:p>
            <a:pPr marL="720024" lvl="1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Second level</a:t>
            </a:r>
          </a:p>
          <a:p>
            <a:pPr marL="1080036" lvl="2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Third level</a:t>
            </a:r>
          </a:p>
          <a:p>
            <a:pPr marL="1440048" lvl="3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Fourth level</a:t>
            </a:r>
          </a:p>
          <a:p>
            <a:pPr marL="1800060" lvl="4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Fifth level</a:t>
            </a:r>
          </a:p>
        </p:txBody>
      </p:sp>
      <p:sp>
        <p:nvSpPr>
          <p:cNvPr id="12" name="Textbox"/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1" y="3753931"/>
            <a:ext cx="12192000" cy="2051525"/>
          </a:xfrm>
          <a:prstGeom prst="rect">
            <a:avLst/>
          </a:prstGeom>
          <a:solidFill>
            <a:schemeClr val="accent2"/>
          </a:solidFill>
        </p:spPr>
        <p:txBody>
          <a:bodyPr lIns="540000" tIns="252000" rIns="540000" bIns="252000" anchor="ctr" anchorCtr="0"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  <a:lvl2pPr marL="632429" indent="0">
              <a:buFontTx/>
              <a:buNone/>
              <a:defRPr/>
            </a:lvl2pPr>
            <a:lvl3pPr marL="1108665" indent="0">
              <a:buFontTx/>
              <a:buNone/>
              <a:defRPr/>
            </a:lvl3pPr>
            <a:lvl4pPr marL="1652933" indent="0">
              <a:buFontTx/>
              <a:buNone/>
              <a:defRPr/>
            </a:lvl4pPr>
            <a:lvl5pPr marL="1925068" indent="0">
              <a:buFontTx/>
              <a:buNone/>
              <a:defRPr/>
            </a:lvl5pPr>
          </a:lstStyle>
          <a:p>
            <a:pPr lvl="0"/>
            <a:r>
              <a:rPr lang="de-DE" noProof="0"/>
              <a:t>For an important statement or result.</a:t>
            </a:r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pPr defTabSz="914430"/>
            <a:fld id="{A7E14F4A-AFC2-4561-ABA6-CE2C50D3EED6}" type="slidenum">
              <a:rPr lang="de-DE" noProof="0" smtClean="0"/>
              <a:pPr defTabSz="914430"/>
              <a:t>‹#›</a:t>
            </a:fld>
            <a:endParaRPr lang="de-DE" noProof="0"/>
          </a:p>
        </p:txBody>
      </p:sp>
      <p:sp>
        <p:nvSpPr>
          <p:cNvPr id="3" name="Fußzeile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noProof="0"/>
              <a:t>Name of the Speaker / Title of the presentation / Date</a:t>
            </a:r>
          </a:p>
        </p:txBody>
      </p:sp>
    </p:spTree>
    <p:extLst>
      <p:ext uri="{BB962C8B-B14F-4D97-AF65-F5344CB8AC3E}">
        <p14:creationId xmlns:p14="http://schemas.microsoft.com/office/powerpoint/2010/main" val="270505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974" userDrawn="1">
          <p15:clr>
            <a:srgbClr val="FBAE40"/>
          </p15:clr>
        </p15:guide>
        <p15:guide id="2" orient="horz" pos="3839" userDrawn="1">
          <p15:clr>
            <a:srgbClr val="FBAE40"/>
          </p15:clr>
        </p15:guide>
        <p15:guide id="3" orient="horz" pos="4065" userDrawn="1">
          <p15:clr>
            <a:srgbClr val="FBAE40"/>
          </p15:clr>
        </p15:guide>
        <p15:guide id="4" orient="horz" pos="365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title, highlight c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0873" y="467067"/>
            <a:ext cx="11089444" cy="4319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/>
              <a:t>Please insert the name of the chapter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73" y="906992"/>
            <a:ext cx="11089444" cy="64784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/>
              <a:t>Please insert the topic of the slide</a:t>
            </a:r>
          </a:p>
        </p:txBody>
      </p:sp>
      <p:sp>
        <p:nvSpPr>
          <p:cNvPr id="17" name="Inhalt"/>
          <p:cNvSpPr>
            <a:spLocks noGrp="1"/>
          </p:cNvSpPr>
          <p:nvPr>
            <p:ph idx="1" hasCustomPrompt="1"/>
          </p:nvPr>
        </p:nvSpPr>
        <p:spPr bwMode="gray">
          <a:xfrm>
            <a:off x="550873" y="1558439"/>
            <a:ext cx="7344956" cy="2051525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>
              <a:defRPr lang="de-DE" dirty="0" smtClean="0"/>
            </a:lvl1pPr>
            <a:lvl2pPr marL="720024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36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48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4pPr>
            <a:lvl5pPr marL="1800060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5pPr>
          </a:lstStyle>
          <a:p>
            <a:pPr lvl="0"/>
            <a:r>
              <a:rPr lang="de-DE" noProof="0"/>
              <a:t>Click to insert text.</a:t>
            </a:r>
          </a:p>
          <a:p>
            <a:pPr marL="720024" lvl="1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Second level</a:t>
            </a:r>
          </a:p>
          <a:p>
            <a:pPr marL="1080036" lvl="2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Third level</a:t>
            </a:r>
          </a:p>
          <a:p>
            <a:pPr marL="1440048" lvl="3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Fourth level</a:t>
            </a:r>
          </a:p>
          <a:p>
            <a:pPr marL="1800060" lvl="4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Fifth level</a:t>
            </a:r>
          </a:p>
        </p:txBody>
      </p:sp>
      <p:sp>
        <p:nvSpPr>
          <p:cNvPr id="12" name="Textbox"/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1" y="3753931"/>
            <a:ext cx="12192000" cy="2051525"/>
          </a:xfrm>
          <a:prstGeom prst="rect">
            <a:avLst/>
          </a:prstGeom>
          <a:solidFill>
            <a:schemeClr val="accent3"/>
          </a:solidFill>
        </p:spPr>
        <p:txBody>
          <a:bodyPr lIns="540000" tIns="252000" rIns="540000" bIns="252000" anchor="ctr" anchorCtr="0"/>
          <a:lstStyle>
            <a:lvl1pPr marL="0" indent="0" algn="ctr">
              <a:buFontTx/>
              <a:buNone/>
              <a:defRPr sz="2400">
                <a:solidFill>
                  <a:schemeClr val="tx1"/>
                </a:solidFill>
              </a:defRPr>
            </a:lvl1pPr>
            <a:lvl2pPr marL="632429" indent="0">
              <a:buFontTx/>
              <a:buNone/>
              <a:defRPr/>
            </a:lvl2pPr>
            <a:lvl3pPr marL="1108665" indent="0">
              <a:buFontTx/>
              <a:buNone/>
              <a:defRPr/>
            </a:lvl3pPr>
            <a:lvl4pPr marL="1652933" indent="0">
              <a:buFontTx/>
              <a:buNone/>
              <a:defRPr/>
            </a:lvl4pPr>
            <a:lvl5pPr marL="1925068" indent="0">
              <a:buFontTx/>
              <a:buNone/>
              <a:defRPr/>
            </a:lvl5pPr>
          </a:lstStyle>
          <a:p>
            <a:pPr lvl="0"/>
            <a:r>
              <a:rPr lang="de-DE" noProof="0"/>
              <a:t>For a core information or strategic statement.</a:t>
            </a:r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pPr defTabSz="914430"/>
            <a:fld id="{A7E14F4A-AFC2-4561-ABA6-CE2C50D3EED6}" type="slidenum">
              <a:rPr lang="de-DE" noProof="0" smtClean="0"/>
              <a:pPr defTabSz="914430"/>
              <a:t>‹#›</a:t>
            </a:fld>
            <a:endParaRPr lang="de-DE" noProof="0"/>
          </a:p>
        </p:txBody>
      </p:sp>
      <p:sp>
        <p:nvSpPr>
          <p:cNvPr id="3" name="Fußzeile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noProof="0"/>
              <a:t>Name of the Speaker / Title of the presentation / Date</a:t>
            </a:r>
          </a:p>
        </p:txBody>
      </p:sp>
    </p:spTree>
    <p:extLst>
      <p:ext uri="{BB962C8B-B14F-4D97-AF65-F5344CB8AC3E}">
        <p14:creationId xmlns:p14="http://schemas.microsoft.com/office/powerpoint/2010/main" val="172054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974" userDrawn="1">
          <p15:clr>
            <a:srgbClr val="FBAE40"/>
          </p15:clr>
        </p15:guide>
        <p15:guide id="2" orient="horz" pos="3656" userDrawn="1">
          <p15:clr>
            <a:srgbClr val="FBAE40"/>
          </p15:clr>
        </p15:guide>
        <p15:guide id="3" orient="horz" pos="3839" userDrawn="1">
          <p15:clr>
            <a:srgbClr val="FBAE40"/>
          </p15:clr>
        </p15:guide>
        <p15:guide id="4" orient="horz" pos="40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quo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"/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0" y="0"/>
            <a:ext cx="1219199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540000" tIns="540000" rIns="540000" bIns="540000" anchor="ctr" anchorCtr="0"/>
          <a:lstStyle>
            <a:lvl1pPr marL="0" indent="0" algn="ctr"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632429" indent="0">
              <a:buFontTx/>
              <a:buNone/>
              <a:defRPr/>
            </a:lvl2pPr>
            <a:lvl3pPr marL="1108665" indent="0">
              <a:buFontTx/>
              <a:buNone/>
              <a:defRPr/>
            </a:lvl3pPr>
            <a:lvl4pPr marL="1652933" indent="0">
              <a:buFontTx/>
              <a:buNone/>
              <a:defRPr/>
            </a:lvl4pPr>
            <a:lvl5pPr marL="1925068" indent="0">
              <a:buFontTx/>
              <a:buNone/>
              <a:defRPr/>
            </a:lvl5pPr>
          </a:lstStyle>
          <a:p>
            <a:pPr lvl="0"/>
            <a:r>
              <a:rPr lang="de-DE" noProof="0" dirty="0" err="1"/>
              <a:t>For</a:t>
            </a:r>
            <a:r>
              <a:rPr lang="de-DE" noProof="0" dirty="0"/>
              <a:t> </a:t>
            </a:r>
            <a:r>
              <a:rPr lang="de-DE" noProof="0" dirty="0" err="1"/>
              <a:t>important</a:t>
            </a:r>
            <a:r>
              <a:rPr lang="de-DE" noProof="0" dirty="0"/>
              <a:t> </a:t>
            </a:r>
            <a:r>
              <a:rPr lang="de-DE" noProof="0" dirty="0" err="1"/>
              <a:t>summaries</a:t>
            </a:r>
            <a:r>
              <a:rPr lang="de-DE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551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17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">
            <a:extLst>
              <a:ext uri="{FF2B5EF4-FFF2-40B4-BE49-F238E27FC236}">
                <a16:creationId xmlns:a16="http://schemas.microsoft.com/office/drawing/2014/main" id="{BDDA45C4-D567-4C8B-9AFC-70DE6BCFD4D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</p:spPr>
        <p:txBody>
          <a:bodyPr lIns="540000" tIns="540000" rIns="540000" bIns="540000" anchor="ctr" anchorCtr="0"/>
          <a:lstStyle>
            <a:lvl1pPr marL="0" indent="0" algn="ctr"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632429" indent="0">
              <a:buFontTx/>
              <a:buNone/>
              <a:defRPr/>
            </a:lvl2pPr>
            <a:lvl3pPr marL="1108665" indent="0">
              <a:buFontTx/>
              <a:buNone/>
              <a:defRPr/>
            </a:lvl3pPr>
            <a:lvl4pPr marL="1652933" indent="0">
              <a:buFontTx/>
              <a:buNone/>
              <a:defRPr/>
            </a:lvl4pPr>
            <a:lvl5pPr marL="1925068" indent="0">
              <a:buFontTx/>
              <a:buNone/>
              <a:defRPr/>
            </a:lvl5pPr>
          </a:lstStyle>
          <a:p>
            <a:pPr lvl="0"/>
            <a:r>
              <a:rPr lang="de-DE" noProof="0">
                <a:solidFill>
                  <a:schemeClr val="bg1"/>
                </a:solidFill>
              </a:rPr>
              <a:t>In exceptional cases, a special</a:t>
            </a:r>
            <a:br>
              <a:rPr lang="de-DE" noProof="0">
                <a:solidFill>
                  <a:schemeClr val="bg1"/>
                </a:solidFill>
              </a:rPr>
            </a:br>
            <a:r>
              <a:rPr lang="de-DE" noProof="0">
                <a:solidFill>
                  <a:schemeClr val="bg1"/>
                </a:solidFill>
              </a:rPr>
              <a:t>core information or strategic statement.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78574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title, 1-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">
            <a:extLst>
              <a:ext uri="{FF2B5EF4-FFF2-40B4-BE49-F238E27FC236}">
                <a16:creationId xmlns:a16="http://schemas.microsoft.com/office/drawing/2014/main" id="{370DA5DD-1599-4730-B34A-595385E3F062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-1" y="-1"/>
            <a:ext cx="121919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/>
              <a:t>Please insert a picture.</a:t>
            </a:r>
          </a:p>
        </p:txBody>
      </p:sp>
    </p:spTree>
    <p:extLst>
      <p:ext uri="{BB962C8B-B14F-4D97-AF65-F5344CB8AC3E}">
        <p14:creationId xmlns:p14="http://schemas.microsoft.com/office/powerpoint/2010/main" val="107029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Pic + imp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">
            <a:extLst>
              <a:ext uri="{FF2B5EF4-FFF2-40B4-BE49-F238E27FC236}">
                <a16:creationId xmlns:a16="http://schemas.microsoft.com/office/drawing/2014/main" id="{F7D60C74-A833-4C7E-BA2E-C10AF40B6588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 bwMode="gray"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/>
              <a:t>Second click here for insert a picture.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EF1E941C-EB23-423E-99AE-7D01228679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753456"/>
            <a:ext cx="12193200" cy="2052000"/>
          </a:xfrm>
          <a:solidFill>
            <a:schemeClr val="bg1"/>
          </a:solidFill>
        </p:spPr>
        <p:txBody>
          <a:bodyPr lIns="540000" rIns="540000" anchor="ctr" anchorCtr="0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de-DE" noProof="0"/>
              <a:t>First tip for an important statement or result.</a:t>
            </a:r>
          </a:p>
        </p:txBody>
      </p:sp>
    </p:spTree>
    <p:extLst>
      <p:ext uri="{BB962C8B-B14F-4D97-AF65-F5344CB8AC3E}">
        <p14:creationId xmlns:p14="http://schemas.microsoft.com/office/powerpoint/2010/main" val="100455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title, Pic +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">
            <a:extLst>
              <a:ext uri="{FF2B5EF4-FFF2-40B4-BE49-F238E27FC236}">
                <a16:creationId xmlns:a16="http://schemas.microsoft.com/office/drawing/2014/main" id="{B79FF83D-8C56-4284-8E80-3DBB43101D4B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 bwMode="gray"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/>
              <a:t>Second click here for insert a picture.</a:t>
            </a:r>
            <a:endParaRPr lang="de-DE" noProof="0" dirty="0"/>
          </a:p>
        </p:txBody>
      </p:sp>
      <p:sp>
        <p:nvSpPr>
          <p:cNvPr id="5" name="Text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4229710"/>
            <a:ext cx="6120798" cy="1009416"/>
          </a:xfrm>
          <a:gradFill flip="none" rotWithShape="1">
            <a:gsLst>
              <a:gs pos="14000">
                <a:schemeClr val="bg1">
                  <a:alpha val="0"/>
                </a:schemeClr>
              </a:gs>
              <a:gs pos="35000">
                <a:schemeClr val="bg1">
                  <a:alpha val="92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lIns="540000" rIns="72000" anchor="ctr"/>
          <a:lstStyle>
            <a:lvl1pPr marL="0" marR="0" indent="0" algn="l" defTabSz="91443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 lang="de-DE" sz="2400" dirty="0" smtClean="0"/>
            </a:lvl1pPr>
          </a:lstStyle>
          <a:p>
            <a:pPr marL="0" marR="0" lvl="0" indent="0" algn="l" defTabSz="91443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dirty="0"/>
              <a:t>First </a:t>
            </a:r>
            <a:r>
              <a:rPr lang="de-DE" noProof="0" dirty="0" err="1"/>
              <a:t>tip</a:t>
            </a:r>
            <a:r>
              <a:rPr lang="de-DE" noProof="0" dirty="0"/>
              <a:t>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06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title, Picture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">
            <a:extLst>
              <a:ext uri="{FF2B5EF4-FFF2-40B4-BE49-F238E27FC236}">
                <a16:creationId xmlns:a16="http://schemas.microsoft.com/office/drawing/2014/main" id="{E7852240-CFFB-4FB8-9557-176D0FDABC71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 bwMode="gray"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/>
              <a:t>Second click here for insert a picture.</a:t>
            </a:r>
          </a:p>
        </p:txBody>
      </p:sp>
      <p:sp>
        <p:nvSpPr>
          <p:cNvPr id="6" name="Text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071203" y="4229710"/>
            <a:ext cx="6120798" cy="1009416"/>
          </a:xfrm>
          <a:gradFill flip="none" rotWithShape="1">
            <a:gsLst>
              <a:gs pos="14000">
                <a:schemeClr val="bg1">
                  <a:alpha val="0"/>
                </a:schemeClr>
              </a:gs>
              <a:gs pos="35000">
                <a:schemeClr val="bg1">
                  <a:alpha val="92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vert="horz" lIns="72000" tIns="72000" rIns="540000" bIns="72000" rtlCol="0" anchor="ctr">
            <a:noAutofit/>
          </a:bodyPr>
          <a:lstStyle>
            <a:lvl1pPr marL="270009" indent="-270009" algn="r">
              <a:spcBef>
                <a:spcPts val="0"/>
              </a:spcBef>
              <a:buNone/>
              <a:defRPr lang="en-US" sz="2400" dirty="0" smtClean="0"/>
            </a:lvl1pPr>
          </a:lstStyle>
          <a:p>
            <a:pPr marL="0" marR="0" lvl="0" indent="0" fontAlgn="auto">
              <a:lnSpc>
                <a:spcPct val="100000"/>
              </a:lnSpc>
              <a:buSzTx/>
              <a:tabLst/>
            </a:pPr>
            <a:r>
              <a:rPr lang="de-DE" noProof="0"/>
              <a:t>First tip to insert text.</a:t>
            </a:r>
          </a:p>
        </p:txBody>
      </p:sp>
    </p:spTree>
    <p:extLst>
      <p:ext uri="{BB962C8B-B14F-4D97-AF65-F5344CB8AC3E}">
        <p14:creationId xmlns:p14="http://schemas.microsoft.com/office/powerpoint/2010/main" val="280155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0873" y="467067"/>
            <a:ext cx="11089444" cy="4319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/>
              <a:t>Please insert the name of the chapter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347" y="906992"/>
            <a:ext cx="11089442" cy="64784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/>
              <a:t>Please insert the topic of the slide</a:t>
            </a:r>
          </a:p>
        </p:txBody>
      </p:sp>
      <p:sp>
        <p:nvSpPr>
          <p:cNvPr id="8" name="Bild">
            <a:extLst>
              <a:ext uri="{FF2B5EF4-FFF2-40B4-BE49-F238E27FC236}">
                <a16:creationId xmlns:a16="http://schemas.microsoft.com/office/drawing/2014/main" id="{A5C72CBC-2138-4533-8C53-BC50FD8724C7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 bwMode="gray">
          <a:xfrm>
            <a:off x="1" y="1555389"/>
            <a:ext cx="12191999" cy="530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/>
              <a:t>Please insert a picture.</a:t>
            </a:r>
          </a:p>
        </p:txBody>
      </p:sp>
    </p:spTree>
    <p:extLst>
      <p:ext uri="{BB962C8B-B14F-4D97-AF65-F5344CB8AC3E}">
        <p14:creationId xmlns:p14="http://schemas.microsoft.com/office/powerpoint/2010/main" val="353615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1 small 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0873" y="467067"/>
            <a:ext cx="11089444" cy="4319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/>
              <a:t>Please insert the name of the chapter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73" y="906992"/>
            <a:ext cx="11089444" cy="64784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/>
              <a:t>Please insert the topic of the slide</a:t>
            </a:r>
          </a:p>
        </p:txBody>
      </p:sp>
      <p:sp>
        <p:nvSpPr>
          <p:cNvPr id="9" name="Bild"/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550873" y="1558440"/>
            <a:ext cx="3600468" cy="42470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/>
              <a:t>Please insert a picture.</a:t>
            </a:r>
          </a:p>
        </p:txBody>
      </p:sp>
      <p:sp>
        <p:nvSpPr>
          <p:cNvPr id="19" name="Inhalt"/>
          <p:cNvSpPr>
            <a:spLocks noGrp="1"/>
          </p:cNvSpPr>
          <p:nvPr>
            <p:ph idx="15" hasCustomPrompt="1"/>
          </p:nvPr>
        </p:nvSpPr>
        <p:spPr bwMode="gray">
          <a:xfrm>
            <a:off x="4295767" y="1558440"/>
            <a:ext cx="7344956" cy="4247016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>
              <a:defRPr lang="de-DE" dirty="0" smtClean="0"/>
            </a:lvl1pPr>
            <a:lvl2pPr marL="720024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36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48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4pPr>
            <a:lvl5pPr marL="1800060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5pPr>
            <a:lvl6pPr marL="2160072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6pPr>
            <a:lvl7pPr marL="2520084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7pPr>
          </a:lstStyle>
          <a:p>
            <a:pPr lvl="0"/>
            <a:r>
              <a:rPr lang="de-DE" noProof="0"/>
              <a:t>Click to insert text.</a:t>
            </a:r>
          </a:p>
          <a:p>
            <a:pPr marL="720024" lvl="1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Second level</a:t>
            </a:r>
          </a:p>
          <a:p>
            <a:pPr marL="1080036" lvl="2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Third level</a:t>
            </a:r>
          </a:p>
          <a:p>
            <a:pPr marL="1440048" lvl="3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Fourth level</a:t>
            </a:r>
          </a:p>
          <a:p>
            <a:pPr marL="1800060" lvl="4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Fifth level</a:t>
            </a:r>
          </a:p>
          <a:p>
            <a:pPr marL="2160072" lvl="5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Sixth level</a:t>
            </a:r>
          </a:p>
          <a:p>
            <a:pPr marL="2520084" lvl="6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Seventh level</a:t>
            </a:r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 defTabSz="914430"/>
            <a:fld id="{A7E14F4A-AFC2-4561-ABA6-CE2C50D3EED6}" type="slidenum">
              <a:rPr lang="de-DE" noProof="0" smtClean="0"/>
              <a:pPr defTabSz="914430"/>
              <a:t>‹#›</a:t>
            </a:fld>
            <a:endParaRPr lang="de-DE" noProof="0"/>
          </a:p>
        </p:txBody>
      </p:sp>
      <p:sp>
        <p:nvSpPr>
          <p:cNvPr id="3" name="Fußzeile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noProof="0"/>
              <a:t>Name of the Speaker / Title of the presentation / Date</a:t>
            </a:r>
          </a:p>
        </p:txBody>
      </p:sp>
    </p:spTree>
    <p:extLst>
      <p:ext uri="{BB962C8B-B14F-4D97-AF65-F5344CB8AC3E}">
        <p14:creationId xmlns:p14="http://schemas.microsoft.com/office/powerpoint/2010/main" val="84780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1" userDrawn="1">
          <p15:clr>
            <a:srgbClr val="FBAE40"/>
          </p15:clr>
        </p15:guide>
        <p15:guide id="2" pos="2616" userDrawn="1">
          <p15:clr>
            <a:srgbClr val="FBAE40"/>
          </p15:clr>
        </p15:guide>
        <p15:guide id="3" pos="2706" userDrawn="1">
          <p15:clr>
            <a:srgbClr val="FBAE40"/>
          </p15:clr>
        </p15:guide>
        <p15:guide id="4" orient="horz" pos="3839" userDrawn="1">
          <p15:clr>
            <a:srgbClr val="FBAE40"/>
          </p15:clr>
        </p15:guide>
        <p15:guide id="5" orient="horz" pos="3656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start Willk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>
            <a:extLst>
              <a:ext uri="{FF2B5EF4-FFF2-40B4-BE49-F238E27FC236}">
                <a16:creationId xmlns:a16="http://schemas.microsoft.com/office/drawing/2014/main" id="{CABEF20E-1AF2-4A0C-9458-1068700C32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430590" y="6118583"/>
            <a:ext cx="3761411" cy="438774"/>
          </a:xfrm>
          <a:prstGeom prst="rect">
            <a:avLst/>
          </a:prstGeom>
        </p:spPr>
      </p:pic>
      <p:sp>
        <p:nvSpPr>
          <p:cNvPr id="8" name="Bild 1"/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0" y="0"/>
            <a:ext cx="609600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759" indent="-285759" algn="ctr">
              <a:buNone/>
              <a:defRPr lang="de-DE" dirty="0"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0" y="6108262"/>
            <a:ext cx="6096001" cy="355518"/>
          </a:xfrm>
          <a:solidFill>
            <a:schemeClr val="bg1"/>
          </a:solidFill>
        </p:spPr>
        <p:txBody>
          <a:bodyPr lIns="540000" rIns="9000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5pPr marL="1530051" indent="0">
              <a:buNone/>
              <a:defRPr/>
            </a:lvl5pPr>
          </a:lstStyle>
          <a:p>
            <a:r>
              <a:rPr lang="en-US" dirty="0"/>
              <a:t>Name of the Speaker / Division / Date</a:t>
            </a:r>
            <a:endParaRPr lang="de-DE" dirty="0"/>
          </a:p>
        </p:txBody>
      </p:sp>
      <p:sp>
        <p:nvSpPr>
          <p:cNvPr id="5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6096001" y="2815119"/>
            <a:ext cx="5542790" cy="1234791"/>
          </a:xfrm>
        </p:spPr>
        <p:txBody>
          <a:bodyPr lIns="720000"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presentation</a:t>
            </a:r>
            <a:endParaRPr lang="de-DE" noProof="0" dirty="0"/>
          </a:p>
        </p:txBody>
      </p:sp>
      <p:pic>
        <p:nvPicPr>
          <p:cNvPr id="10" name="Bild 2">
            <a:extLst>
              <a:ext uri="{FF2B5EF4-FFF2-40B4-BE49-F238E27FC236}">
                <a16:creationId xmlns:a16="http://schemas.microsoft.com/office/drawing/2014/main" id="{4A0E6688-A890-4148-82DC-B4CF265F0544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" t="29665" r="7184" b="30543"/>
          <a:stretch/>
        </p:blipFill>
        <p:spPr bwMode="gray">
          <a:xfrm>
            <a:off x="6181790" y="1597490"/>
            <a:ext cx="4728505" cy="125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42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29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1 big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0873" y="467067"/>
            <a:ext cx="11089444" cy="4319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/>
              <a:t>Please insert the name of the chapter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73" y="906992"/>
            <a:ext cx="11089444" cy="64784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/>
              <a:t>Please insert the topic of the slide</a:t>
            </a:r>
          </a:p>
        </p:txBody>
      </p:sp>
      <p:sp>
        <p:nvSpPr>
          <p:cNvPr id="9" name="Bild"/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550873" y="1558440"/>
            <a:ext cx="7344956" cy="42470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/>
              <a:t>Please insert a picture.</a:t>
            </a:r>
          </a:p>
        </p:txBody>
      </p:sp>
      <p:sp>
        <p:nvSpPr>
          <p:cNvPr id="19" name="Inhalt"/>
          <p:cNvSpPr>
            <a:spLocks noGrp="1"/>
          </p:cNvSpPr>
          <p:nvPr>
            <p:ph idx="15" hasCustomPrompt="1"/>
          </p:nvPr>
        </p:nvSpPr>
        <p:spPr bwMode="gray">
          <a:xfrm>
            <a:off x="8040255" y="1558440"/>
            <a:ext cx="3600468" cy="4247016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>
              <a:defRPr lang="de-DE" dirty="0" smtClean="0"/>
            </a:lvl1pPr>
            <a:lvl2pPr marL="720024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36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48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4pPr>
            <a:lvl5pPr marL="1800060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5pPr>
            <a:lvl6pPr marL="2160072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6pPr>
            <a:lvl7pPr marL="2520084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7pPr>
          </a:lstStyle>
          <a:p>
            <a:pPr lvl="0"/>
            <a:r>
              <a:rPr lang="de-DE" noProof="0"/>
              <a:t>Click to insert text.</a:t>
            </a:r>
          </a:p>
          <a:p>
            <a:pPr marL="720024" lvl="1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Second level</a:t>
            </a:r>
          </a:p>
          <a:p>
            <a:pPr marL="1080036" lvl="2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Third level</a:t>
            </a:r>
          </a:p>
          <a:p>
            <a:pPr marL="1440048" lvl="3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Fourth level</a:t>
            </a:r>
          </a:p>
          <a:p>
            <a:pPr marL="1800060" lvl="4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Fifth level</a:t>
            </a:r>
          </a:p>
          <a:p>
            <a:pPr marL="2160072" lvl="5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Sixth level</a:t>
            </a:r>
          </a:p>
          <a:p>
            <a:pPr marL="2520084" lvl="6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Seventh level</a:t>
            </a:r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 defTabSz="914430"/>
            <a:fld id="{A7E14F4A-AFC2-4561-ABA6-CE2C50D3EED6}" type="slidenum">
              <a:rPr lang="de-DE" noProof="0" smtClean="0"/>
              <a:pPr defTabSz="914430"/>
              <a:t>‹#›</a:t>
            </a:fld>
            <a:endParaRPr lang="de-DE" noProof="0"/>
          </a:p>
        </p:txBody>
      </p:sp>
      <p:sp>
        <p:nvSpPr>
          <p:cNvPr id="3" name="Fußzeile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noProof="0"/>
              <a:t>Name of the Speaker / Title of the presentation / Date</a:t>
            </a:r>
          </a:p>
        </p:txBody>
      </p:sp>
    </p:spTree>
    <p:extLst>
      <p:ext uri="{BB962C8B-B14F-4D97-AF65-F5344CB8AC3E}">
        <p14:creationId xmlns:p14="http://schemas.microsoft.com/office/powerpoint/2010/main" val="148838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974" userDrawn="1">
          <p15:clr>
            <a:srgbClr val="FBAE40"/>
          </p15:clr>
        </p15:guide>
        <p15:guide id="2" pos="5064" userDrawn="1">
          <p15:clr>
            <a:srgbClr val="FBAE40"/>
          </p15:clr>
        </p15:guide>
        <p15:guide id="3" orient="horz" pos="3656" userDrawn="1">
          <p15:clr>
            <a:srgbClr val="FBAE40"/>
          </p15:clr>
        </p15:guide>
        <p15:guide id="4" orient="horz" pos="3839" userDrawn="1">
          <p15:clr>
            <a:srgbClr val="FBAE40"/>
          </p15:clr>
        </p15:guide>
        <p15:guide id="5" orient="horz" pos="4065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2 1 big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0873" y="467067"/>
            <a:ext cx="11089444" cy="4319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/>
              <a:t>Please insert the name of the chapter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73" y="906992"/>
            <a:ext cx="11089444" cy="64784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/>
              <a:t>Please insert the topic of the slide</a:t>
            </a:r>
          </a:p>
        </p:txBody>
      </p:sp>
      <p:sp>
        <p:nvSpPr>
          <p:cNvPr id="19" name="Inhalt"/>
          <p:cNvSpPr>
            <a:spLocks noGrp="1"/>
          </p:cNvSpPr>
          <p:nvPr>
            <p:ph idx="15" hasCustomPrompt="1"/>
          </p:nvPr>
        </p:nvSpPr>
        <p:spPr bwMode="gray">
          <a:xfrm>
            <a:off x="550873" y="1558440"/>
            <a:ext cx="3600468" cy="4247016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>
              <a:defRPr lang="de-DE" dirty="0" smtClean="0"/>
            </a:lvl1pPr>
            <a:lvl2pPr marL="720024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36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48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4pPr>
            <a:lvl5pPr marL="1800060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5pPr>
            <a:lvl6pPr marL="2160072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6pPr>
            <a:lvl7pPr marL="2520084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7pPr>
          </a:lstStyle>
          <a:p>
            <a:pPr lvl="0"/>
            <a:r>
              <a:rPr lang="de-DE" noProof="0"/>
              <a:t>Click to insert text.</a:t>
            </a:r>
          </a:p>
          <a:p>
            <a:pPr marL="720024" lvl="1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Second level</a:t>
            </a:r>
          </a:p>
          <a:p>
            <a:pPr marL="1080036" lvl="2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Third level</a:t>
            </a:r>
          </a:p>
          <a:p>
            <a:pPr marL="1440048" lvl="3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Fourth level</a:t>
            </a:r>
          </a:p>
          <a:p>
            <a:pPr marL="1800060" lvl="4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Fifth level</a:t>
            </a:r>
          </a:p>
          <a:p>
            <a:pPr marL="2160072" lvl="5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Sixth level</a:t>
            </a:r>
          </a:p>
          <a:p>
            <a:pPr marL="2520084" lvl="6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Seventh level</a:t>
            </a:r>
          </a:p>
        </p:txBody>
      </p:sp>
      <p:sp>
        <p:nvSpPr>
          <p:cNvPr id="9" name="Bild"/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4295359" y="1558440"/>
            <a:ext cx="7344956" cy="42470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/>
              <a:t>Please insert a picture.</a:t>
            </a:r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 defTabSz="914430"/>
            <a:fld id="{A7E14F4A-AFC2-4561-ABA6-CE2C50D3EED6}" type="slidenum">
              <a:rPr lang="de-DE" noProof="0" smtClean="0"/>
              <a:pPr defTabSz="914430"/>
              <a:t>‹#›</a:t>
            </a:fld>
            <a:endParaRPr lang="de-DE" noProof="0"/>
          </a:p>
        </p:txBody>
      </p:sp>
      <p:sp>
        <p:nvSpPr>
          <p:cNvPr id="3" name="Fußzeile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noProof="0"/>
              <a:t>Name of the Speaker / Title of the presentation / Date</a:t>
            </a:r>
          </a:p>
        </p:txBody>
      </p:sp>
    </p:spTree>
    <p:extLst>
      <p:ext uri="{BB962C8B-B14F-4D97-AF65-F5344CB8AC3E}">
        <p14:creationId xmlns:p14="http://schemas.microsoft.com/office/powerpoint/2010/main" val="19227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16" userDrawn="1">
          <p15:clr>
            <a:srgbClr val="FBAE40"/>
          </p15:clr>
        </p15:guide>
        <p15:guide id="2" pos="2706" userDrawn="1">
          <p15:clr>
            <a:srgbClr val="FBAE40"/>
          </p15:clr>
        </p15:guide>
        <p15:guide id="3" orient="horz" pos="3656" userDrawn="1">
          <p15:clr>
            <a:srgbClr val="FBAE40"/>
          </p15:clr>
        </p15:guide>
        <p15:guide id="4" orient="horz" pos="3839" userDrawn="1">
          <p15:clr>
            <a:srgbClr val="FBAE40"/>
          </p15:clr>
        </p15:guide>
        <p15:guide id="5" orient="horz" pos="406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17 2 1 big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0873" y="467067"/>
            <a:ext cx="11089444" cy="4319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/>
              <a:t>Please insert the name of the chapter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73" y="906992"/>
            <a:ext cx="11089444" cy="64784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/>
              <a:t>Please insert the topic of the slide</a:t>
            </a:r>
          </a:p>
        </p:txBody>
      </p:sp>
      <p:sp>
        <p:nvSpPr>
          <p:cNvPr id="19" name="Inhalt"/>
          <p:cNvSpPr>
            <a:spLocks noGrp="1"/>
          </p:cNvSpPr>
          <p:nvPr>
            <p:ph idx="15" hasCustomPrompt="1"/>
          </p:nvPr>
        </p:nvSpPr>
        <p:spPr bwMode="gray">
          <a:xfrm>
            <a:off x="550873" y="1558440"/>
            <a:ext cx="5439228" cy="4247016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>
              <a:defRPr lang="de-DE" dirty="0" smtClean="0"/>
            </a:lvl1pPr>
            <a:lvl2pPr marL="720024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36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48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4pPr>
            <a:lvl5pPr marL="1800060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5pPr>
            <a:lvl6pPr marL="2160072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6pPr>
            <a:lvl7pPr marL="2520084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7pPr>
          </a:lstStyle>
          <a:p>
            <a:pPr lvl="0"/>
            <a:r>
              <a:rPr lang="de-DE" noProof="0"/>
              <a:t>Click to insert text.</a:t>
            </a:r>
          </a:p>
          <a:p>
            <a:pPr marL="720024" lvl="1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Second level</a:t>
            </a:r>
          </a:p>
          <a:p>
            <a:pPr marL="1080036" lvl="2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Third level</a:t>
            </a:r>
          </a:p>
          <a:p>
            <a:pPr marL="1440048" lvl="3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Fourth level</a:t>
            </a:r>
          </a:p>
          <a:p>
            <a:pPr marL="1800060" lvl="4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Fifth level</a:t>
            </a:r>
          </a:p>
          <a:p>
            <a:pPr marL="2160072" lvl="5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Sixth level</a:t>
            </a:r>
          </a:p>
          <a:p>
            <a:pPr marL="2520084" lvl="6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Seventh level</a:t>
            </a:r>
          </a:p>
        </p:txBody>
      </p:sp>
      <p:sp>
        <p:nvSpPr>
          <p:cNvPr id="11" name="Bild">
            <a:extLst>
              <a:ext uri="{FF2B5EF4-FFF2-40B4-BE49-F238E27FC236}">
                <a16:creationId xmlns:a16="http://schemas.microsoft.com/office/drawing/2014/main" id="{6C76F67B-D496-416E-BA47-B89CA75F8701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6200717" y="1558440"/>
            <a:ext cx="5439600" cy="42470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/>
              <a:t>Please insert a picture.</a:t>
            </a:r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 defTabSz="914430"/>
            <a:fld id="{A7E14F4A-AFC2-4561-ABA6-CE2C50D3EED6}" type="slidenum">
              <a:rPr lang="de-DE" noProof="0" smtClean="0"/>
              <a:pPr defTabSz="914430"/>
              <a:t>‹#›</a:t>
            </a:fld>
            <a:endParaRPr lang="de-DE" noProof="0"/>
          </a:p>
        </p:txBody>
      </p:sp>
      <p:sp>
        <p:nvSpPr>
          <p:cNvPr id="3" name="Fußzeile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noProof="0"/>
              <a:t>Name of the Speaker / Title of the presentation / Date</a:t>
            </a:r>
          </a:p>
        </p:txBody>
      </p:sp>
    </p:spTree>
    <p:extLst>
      <p:ext uri="{BB962C8B-B14F-4D97-AF65-F5344CB8AC3E}">
        <p14:creationId xmlns:p14="http://schemas.microsoft.com/office/powerpoint/2010/main" val="32758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1" userDrawn="1">
          <p15:clr>
            <a:srgbClr val="FBAE40"/>
          </p15:clr>
        </p15:guide>
        <p15:guide id="3" pos="3772" userDrawn="1">
          <p15:clr>
            <a:srgbClr val="FBAE40"/>
          </p15:clr>
        </p15:guide>
        <p15:guide id="4" pos="3908" userDrawn="1">
          <p15:clr>
            <a:srgbClr val="FBAE40"/>
          </p15:clr>
        </p15:guide>
        <p15:guide id="5" orient="horz" pos="3656" userDrawn="1">
          <p15:clr>
            <a:srgbClr val="FBAE40"/>
          </p15:clr>
        </p15:guide>
        <p15:guide id="6" orient="horz" pos="3839" userDrawn="1">
          <p15:clr>
            <a:srgbClr val="FBAE40"/>
          </p15:clr>
        </p15:guide>
        <p15:guide id="7" orient="horz" pos="406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1 big pic +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">
            <a:extLst>
              <a:ext uri="{FF2B5EF4-FFF2-40B4-BE49-F238E27FC236}">
                <a16:creationId xmlns:a16="http://schemas.microsoft.com/office/drawing/2014/main" id="{EAD16333-1AD3-4E1F-871A-73CBC63F9DF2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 bwMode="gray">
          <a:xfrm>
            <a:off x="2" y="0"/>
            <a:ext cx="6094800" cy="68581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/>
              <a:t>Please insert a picture.</a:t>
            </a:r>
          </a:p>
        </p:txBody>
      </p:sp>
      <p:sp>
        <p:nvSpPr>
          <p:cNvPr id="10" name="Text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01087" y="467067"/>
            <a:ext cx="5439228" cy="4319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/>
              <a:t>Please insert the name of the chapter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6201087" y="906992"/>
            <a:ext cx="5439228" cy="64784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/>
              <a:t>Please insert the topic of the slide</a:t>
            </a:r>
          </a:p>
        </p:txBody>
      </p:sp>
      <p:sp>
        <p:nvSpPr>
          <p:cNvPr id="19" name="Inhalt"/>
          <p:cNvSpPr>
            <a:spLocks noGrp="1"/>
          </p:cNvSpPr>
          <p:nvPr>
            <p:ph idx="15" hasCustomPrompt="1"/>
          </p:nvPr>
        </p:nvSpPr>
        <p:spPr bwMode="gray">
          <a:xfrm>
            <a:off x="6210232" y="1558440"/>
            <a:ext cx="5439228" cy="4247016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>
              <a:defRPr lang="de-DE" dirty="0" smtClean="0"/>
            </a:lvl1pPr>
            <a:lvl2pPr marL="720024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36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48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4pPr>
            <a:lvl5pPr marL="1800060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5pPr>
            <a:lvl6pPr marL="2160072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6pPr>
            <a:lvl7pPr marL="2520084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7pPr>
          </a:lstStyle>
          <a:p>
            <a:pPr lvl="0"/>
            <a:r>
              <a:rPr lang="de-DE" noProof="0"/>
              <a:t>Click to insert text.</a:t>
            </a:r>
          </a:p>
          <a:p>
            <a:pPr marL="720024" lvl="1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Second level</a:t>
            </a:r>
          </a:p>
          <a:p>
            <a:pPr marL="1080036" lvl="2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Third level</a:t>
            </a:r>
          </a:p>
          <a:p>
            <a:pPr marL="1440048" lvl="3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Fourth level</a:t>
            </a:r>
          </a:p>
          <a:p>
            <a:pPr marL="1800060" lvl="4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Fifth level</a:t>
            </a:r>
          </a:p>
          <a:p>
            <a:pPr marL="2160072" lvl="5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Sixth level</a:t>
            </a:r>
          </a:p>
          <a:p>
            <a:pPr marL="2520084" lvl="6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/>
              <a:t>Seventh level</a:t>
            </a:r>
          </a:p>
        </p:txBody>
      </p:sp>
    </p:spTree>
    <p:extLst>
      <p:ext uri="{BB962C8B-B14F-4D97-AF65-F5344CB8AC3E}">
        <p14:creationId xmlns:p14="http://schemas.microsoft.com/office/powerpoint/2010/main" val="274881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1" userDrawn="1">
          <p15:clr>
            <a:srgbClr val="FBAE40"/>
          </p15:clr>
        </p15:guide>
        <p15:guide id="3" pos="3886" userDrawn="1">
          <p15:clr>
            <a:srgbClr val="FBAE40"/>
          </p15:clr>
        </p15:guide>
        <p15:guide id="4" orient="horz" pos="3656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 1-1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">
            <a:extLst>
              <a:ext uri="{FF2B5EF4-FFF2-40B4-BE49-F238E27FC236}">
                <a16:creationId xmlns:a16="http://schemas.microsoft.com/office/drawing/2014/main" id="{B018AC77-382F-4E5C-82F4-91A10C76D3B7}"/>
              </a:ext>
            </a:extLst>
          </p:cNvPr>
          <p:cNvSpPr>
            <a:spLocks noGrp="1" noChangeAspect="1"/>
          </p:cNvSpPr>
          <p:nvPr>
            <p:ph type="media" sz="quarter" idx="11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 anchor="ctr" anchorCtr="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Add MediaClip by clicking on symbol.</a:t>
            </a:r>
          </a:p>
        </p:txBody>
      </p:sp>
    </p:spTree>
    <p:extLst>
      <p:ext uri="{BB962C8B-B14F-4D97-AF65-F5344CB8AC3E}">
        <p14:creationId xmlns:p14="http://schemas.microsoft.com/office/powerpoint/2010/main" val="263225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title, 1 table and diagramm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1280" y="467067"/>
            <a:ext cx="11089444" cy="4319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/>
              <a:t>Please insert the name of the chapter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/>
              <a:t>Please insert the topic of the slide</a:t>
            </a:r>
          </a:p>
        </p:txBody>
      </p:sp>
      <p:sp>
        <p:nvSpPr>
          <p:cNvPr id="7" name="Inhalt">
            <a:extLst>
              <a:ext uri="{FF2B5EF4-FFF2-40B4-BE49-F238E27FC236}">
                <a16:creationId xmlns:a16="http://schemas.microsoft.com/office/drawing/2014/main" id="{B65CDCCB-D385-4629-B4A8-5C15E42CDDF8}"/>
              </a:ext>
            </a:extLst>
          </p:cNvPr>
          <p:cNvSpPr>
            <a:spLocks noGrp="1"/>
          </p:cNvSpPr>
          <p:nvPr>
            <p:ph idx="17" hasCustomPrompt="1"/>
          </p:nvPr>
        </p:nvSpPr>
        <p:spPr bwMode="gray">
          <a:xfrm>
            <a:off x="550873" y="1558440"/>
            <a:ext cx="11089444" cy="4247016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270009" marR="0" indent="-270009" algn="l" defTabSz="91443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lang="de-DE" baseline="0"/>
            </a:lvl1pPr>
            <a:lvl2pPr marL="720024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36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48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4pPr>
            <a:lvl5pPr marL="1800060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5pPr>
            <a:lvl6pPr marL="2160072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6pPr>
            <a:lvl7pPr marL="2520084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7pPr>
          </a:lstStyle>
          <a:p>
            <a:pPr marL="270009" marR="0" lvl="0" indent="-270009" algn="l" defTabSz="91443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noProof="0"/>
              <a:t>Click to insert diagram, smartart or table.</a:t>
            </a:r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 defTabSz="914430"/>
            <a:fld id="{A7E14F4A-AFC2-4561-ABA6-CE2C50D3EED6}" type="slidenum">
              <a:rPr lang="de-DE" noProof="0" smtClean="0"/>
              <a:pPr defTabSz="914430"/>
              <a:t>‹#›</a:t>
            </a:fld>
            <a:endParaRPr lang="de-DE" noProof="0"/>
          </a:p>
        </p:txBody>
      </p:sp>
      <p:sp>
        <p:nvSpPr>
          <p:cNvPr id="3" name="Fußzeile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 noProof="0"/>
              <a:t>Name of the Speaker / Title of the presentation / Date</a:t>
            </a:r>
          </a:p>
        </p:txBody>
      </p:sp>
    </p:spTree>
    <p:extLst>
      <p:ext uri="{BB962C8B-B14F-4D97-AF65-F5344CB8AC3E}">
        <p14:creationId xmlns:p14="http://schemas.microsoft.com/office/powerpoint/2010/main" val="143881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56" userDrawn="1">
          <p15:clr>
            <a:srgbClr val="FBAE40"/>
          </p15:clr>
        </p15:guide>
        <p15:guide id="2" orient="horz" pos="3839" userDrawn="1">
          <p15:clr>
            <a:srgbClr val="FBAE40"/>
          </p15:clr>
        </p15:guide>
        <p15:guide id="3" orient="horz" pos="4065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start 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>
            <a:extLst>
              <a:ext uri="{FF2B5EF4-FFF2-40B4-BE49-F238E27FC236}">
                <a16:creationId xmlns:a16="http://schemas.microsoft.com/office/drawing/2014/main" id="{D8F1CE68-7305-454C-B612-A0E4605CB7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430590" y="6118583"/>
            <a:ext cx="3761411" cy="438774"/>
          </a:xfrm>
          <a:prstGeom prst="rect">
            <a:avLst/>
          </a:prstGeom>
        </p:spPr>
      </p:pic>
      <p:sp>
        <p:nvSpPr>
          <p:cNvPr id="8" name="Bild 1"/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0" y="0"/>
            <a:ext cx="609600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759" indent="-285759" algn="ctr">
              <a:buNone/>
              <a:defRPr lang="de-DE" dirty="0"/>
            </a:lvl1pPr>
          </a:lstStyle>
          <a:p>
            <a:r>
              <a:rPr lang="en-US" noProof="0"/>
              <a:t>Please insert a picture.</a:t>
            </a:r>
          </a:p>
        </p:txBody>
      </p:sp>
      <p:sp>
        <p:nvSpPr>
          <p:cNvPr id="6" name="Text">
            <a:extLst>
              <a:ext uri="{FF2B5EF4-FFF2-40B4-BE49-F238E27FC236}">
                <a16:creationId xmlns:a16="http://schemas.microsoft.com/office/drawing/2014/main" id="{AE2F90E9-8CAD-460F-86C9-6BD29AF25D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0" y="6108262"/>
            <a:ext cx="6096001" cy="355518"/>
          </a:xfrm>
          <a:gradFill flip="none" rotWithShape="1">
            <a:gsLst>
              <a:gs pos="14000">
                <a:schemeClr val="bg1">
                  <a:alpha val="0"/>
                </a:schemeClr>
              </a:gs>
              <a:gs pos="35000">
                <a:schemeClr val="bg1">
                  <a:alpha val="92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lIns="540000" rIns="9000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5pPr marL="1530051" indent="0">
              <a:buNone/>
              <a:defRPr/>
            </a:lvl5pPr>
          </a:lstStyle>
          <a:p>
            <a:r>
              <a:rPr lang="de-DE" noProof="0" dirty="0"/>
              <a:t>Name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Speaker / Division / Date</a:t>
            </a:r>
          </a:p>
        </p:txBody>
      </p:sp>
      <p:sp>
        <p:nvSpPr>
          <p:cNvPr id="5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6096001" y="2815119"/>
            <a:ext cx="5542790" cy="1234791"/>
          </a:xfrm>
        </p:spPr>
        <p:txBody>
          <a:bodyPr lIns="720000"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presentation</a:t>
            </a:r>
            <a:endParaRPr lang="de-DE" noProof="0" dirty="0"/>
          </a:p>
        </p:txBody>
      </p:sp>
      <p:pic>
        <p:nvPicPr>
          <p:cNvPr id="9" name="Bild 2">
            <a:extLst>
              <a:ext uri="{FF2B5EF4-FFF2-40B4-BE49-F238E27FC236}">
                <a16:creationId xmlns:a16="http://schemas.microsoft.com/office/drawing/2014/main" id="{6547D7FF-636C-4BA0-8763-5A93E2AEA6A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58" t="25917" b="32026"/>
          <a:stretch/>
        </p:blipFill>
        <p:spPr bwMode="gray">
          <a:xfrm>
            <a:off x="6235046" y="1511929"/>
            <a:ext cx="5624633" cy="130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24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29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en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>
            <a:extLst>
              <a:ext uri="{FF2B5EF4-FFF2-40B4-BE49-F238E27FC236}">
                <a16:creationId xmlns:a16="http://schemas.microsoft.com/office/drawing/2014/main" id="{6AB0D99B-FCE8-4BA9-8F4A-0DE940715D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430590" y="6118583"/>
            <a:ext cx="3761411" cy="438774"/>
          </a:xfrm>
          <a:prstGeom prst="rect">
            <a:avLst/>
          </a:prstGeom>
        </p:spPr>
      </p:pic>
      <p:sp>
        <p:nvSpPr>
          <p:cNvPr id="8" name="Bild 1"/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0" y="0"/>
            <a:ext cx="609600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759" indent="-285759" algn="ctr">
              <a:buNone/>
              <a:defRPr lang="de-DE" dirty="0"/>
            </a:lvl1pPr>
          </a:lstStyle>
          <a:p>
            <a:r>
              <a:rPr lang="en-US" noProof="0"/>
              <a:t>Please insert a picture.</a:t>
            </a:r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078F3CDC-008E-47F1-AD54-2A701851E5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0" y="6108262"/>
            <a:ext cx="6096001" cy="355518"/>
          </a:xfrm>
          <a:gradFill flip="none" rotWithShape="1">
            <a:gsLst>
              <a:gs pos="14000">
                <a:schemeClr val="bg1">
                  <a:alpha val="0"/>
                </a:schemeClr>
              </a:gs>
              <a:gs pos="35000">
                <a:schemeClr val="bg1">
                  <a:alpha val="92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lIns="540000" rIns="9000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5pPr marL="1530051" indent="0">
              <a:buNone/>
              <a:defRPr/>
            </a:lvl5pPr>
          </a:lstStyle>
          <a:p>
            <a:r>
              <a:rPr lang="de-DE" noProof="0" dirty="0"/>
              <a:t>Name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Speaker / Division / Date</a:t>
            </a:r>
          </a:p>
        </p:txBody>
      </p:sp>
      <p:sp>
        <p:nvSpPr>
          <p:cNvPr id="5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6096001" y="2815119"/>
            <a:ext cx="5542790" cy="1234791"/>
          </a:xfrm>
        </p:spPr>
        <p:txBody>
          <a:bodyPr lIns="720000"/>
          <a:lstStyle>
            <a:lvl1pPr>
              <a:defRPr>
                <a:latin typeface="+mj-lt"/>
              </a:defRPr>
            </a:lvl1pPr>
          </a:lstStyle>
          <a:p>
            <a:r>
              <a:rPr lang="en-US" noProof="0"/>
              <a:t>Please insert the topic of the presentation</a:t>
            </a:r>
          </a:p>
        </p:txBody>
      </p:sp>
      <p:pic>
        <p:nvPicPr>
          <p:cNvPr id="10" name="Bild 2">
            <a:extLst>
              <a:ext uri="{FF2B5EF4-FFF2-40B4-BE49-F238E27FC236}">
                <a16:creationId xmlns:a16="http://schemas.microsoft.com/office/drawing/2014/main" id="{06897226-3198-4A41-8948-43B364CD88C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2" t="30173" r="18169" b="30392"/>
          <a:stretch/>
        </p:blipFill>
        <p:spPr bwMode="gray">
          <a:xfrm>
            <a:off x="6096001" y="1516214"/>
            <a:ext cx="3554224" cy="129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87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1" userDrawn="1">
          <p15:clr>
            <a:srgbClr val="FBAE40"/>
          </p15:clr>
        </p15:guide>
        <p15:guide id="3" pos="429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17 start Willk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>
            <a:extLst>
              <a:ext uri="{FF2B5EF4-FFF2-40B4-BE49-F238E27FC236}">
                <a16:creationId xmlns:a16="http://schemas.microsoft.com/office/drawing/2014/main" id="{4C0EF808-4FC7-441F-9381-B143F4C6A6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430589" y="6118583"/>
            <a:ext cx="3761411" cy="438774"/>
          </a:xfrm>
          <a:prstGeom prst="rect">
            <a:avLst/>
          </a:prstGeom>
        </p:spPr>
      </p:pic>
      <p:pic>
        <p:nvPicPr>
          <p:cNvPr id="3" name="Bild 1">
            <a:extLst>
              <a:ext uri="{FF2B5EF4-FFF2-40B4-BE49-F238E27FC236}">
                <a16:creationId xmlns:a16="http://schemas.microsoft.com/office/drawing/2014/main" id="{230BC5C9-617F-43CE-84C5-BDBC5098AC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662" r="-13" b="1639"/>
          <a:stretch/>
        </p:blipFill>
        <p:spPr bwMode="gray">
          <a:xfrm>
            <a:off x="0" y="0"/>
            <a:ext cx="6096001" cy="6858000"/>
          </a:xfrm>
          <a:prstGeom prst="rect">
            <a:avLst/>
          </a:prstGeom>
        </p:spPr>
      </p:pic>
      <p:sp>
        <p:nvSpPr>
          <p:cNvPr id="5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6096001" y="2815119"/>
            <a:ext cx="5542790" cy="1234791"/>
          </a:xfrm>
        </p:spPr>
        <p:txBody>
          <a:bodyPr lIns="720000"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presentation</a:t>
            </a:r>
            <a:endParaRPr lang="de-DE" noProof="0" dirty="0"/>
          </a:p>
        </p:txBody>
      </p:sp>
      <p:sp>
        <p:nvSpPr>
          <p:cNvPr id="9" name="Text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0" y="6108262"/>
            <a:ext cx="6096001" cy="355518"/>
          </a:xfrm>
          <a:solidFill>
            <a:schemeClr val="bg1"/>
          </a:solidFill>
        </p:spPr>
        <p:txBody>
          <a:bodyPr lIns="540000" rIns="9000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5pPr marL="1530051" indent="0">
              <a:buNone/>
              <a:defRPr/>
            </a:lvl5pPr>
          </a:lstStyle>
          <a:p>
            <a:r>
              <a:rPr lang="en-US" dirty="0"/>
              <a:t>Name of the Speaker / Division / Date</a:t>
            </a:r>
            <a:endParaRPr lang="de-DE" dirty="0"/>
          </a:p>
        </p:txBody>
      </p:sp>
      <p:pic>
        <p:nvPicPr>
          <p:cNvPr id="10" name="Bild 2">
            <a:extLst>
              <a:ext uri="{FF2B5EF4-FFF2-40B4-BE49-F238E27FC236}">
                <a16:creationId xmlns:a16="http://schemas.microsoft.com/office/drawing/2014/main" id="{14DFC257-C23A-445E-A27A-B6B815FCE292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" t="29665" r="7184" b="30543"/>
          <a:stretch/>
        </p:blipFill>
        <p:spPr bwMode="gray">
          <a:xfrm>
            <a:off x="6181790" y="1597490"/>
            <a:ext cx="4728505" cy="125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99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29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1280" y="467067"/>
            <a:ext cx="11089444" cy="4319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marL="0" lvl="0" indent="0">
              <a:buNone/>
            </a:pPr>
            <a:r>
              <a:rPr lang="de-DE" noProof="0"/>
              <a:t>Please insert the topic of the presentation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346" y="906992"/>
            <a:ext cx="11089444" cy="64784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/>
              <a:t>Agenda</a:t>
            </a:r>
          </a:p>
        </p:txBody>
      </p:sp>
      <p:cxnSp>
        <p:nvCxnSpPr>
          <p:cNvPr id="4" name="Linie 1">
            <a:extLst>
              <a:ext uri="{FF2B5EF4-FFF2-40B4-BE49-F238E27FC236}">
                <a16:creationId xmlns:a16="http://schemas.microsoft.com/office/drawing/2014/main" id="{723CABE8-3EF7-40C7-B241-54EEC6214519}"/>
              </a:ext>
            </a:extLst>
          </p:cNvPr>
          <p:cNvCxnSpPr/>
          <p:nvPr userDrawn="1"/>
        </p:nvCxnSpPr>
        <p:spPr bwMode="gray">
          <a:xfrm>
            <a:off x="549346" y="1554841"/>
            <a:ext cx="7380962" cy="25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49346" y="1556978"/>
            <a:ext cx="7346320" cy="4247167"/>
          </a:xfrm>
        </p:spPr>
        <p:txBody>
          <a:bodyPr anchor="ctr"/>
          <a:lstStyle>
            <a:lvl1pPr marL="270009" indent="-270009" algn="l"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defRPr baseline="0"/>
            </a:lvl1pPr>
            <a:lvl2pPr marL="720024" indent="-270009" algn="l"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defRPr/>
            </a:lvl2pPr>
            <a:lvl3pPr marL="1080036" indent="-270009" algn="l"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defRPr/>
            </a:lvl3pPr>
            <a:lvl4pPr marL="1440048" indent="-270009" algn="l"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defRPr/>
            </a:lvl4pPr>
            <a:lvl5pPr marL="1800060" indent="-270009" algn="l"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de-DE" noProof="0"/>
              <a:t>Tip to insert the name of the Chapter 1</a:t>
            </a:r>
          </a:p>
          <a:p>
            <a:pPr lvl="0"/>
            <a:r>
              <a:rPr lang="de-DE" noProof="0"/>
              <a:t>Tip to insert Chapter 2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  <p:cxnSp>
        <p:nvCxnSpPr>
          <p:cNvPr id="10" name="Linie 2">
            <a:extLst>
              <a:ext uri="{FF2B5EF4-FFF2-40B4-BE49-F238E27FC236}">
                <a16:creationId xmlns:a16="http://schemas.microsoft.com/office/drawing/2014/main" id="{8915CC50-AB76-4B8D-93CC-97BDBF9EF8EC}"/>
              </a:ext>
            </a:extLst>
          </p:cNvPr>
          <p:cNvCxnSpPr/>
          <p:nvPr userDrawn="1"/>
        </p:nvCxnSpPr>
        <p:spPr bwMode="gray">
          <a:xfrm>
            <a:off x="549345" y="5802849"/>
            <a:ext cx="7380962" cy="25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Bild"/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8038561" y="1557435"/>
            <a:ext cx="3600468" cy="42467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759" indent="-285759" algn="ctr">
              <a:buNone/>
              <a:defRPr lang="de-DE" dirty="0"/>
            </a:lvl1pPr>
          </a:lstStyle>
          <a:p>
            <a:r>
              <a:rPr lang="de-DE" noProof="0"/>
              <a:t>Please insert a picture.</a:t>
            </a:r>
          </a:p>
        </p:txBody>
      </p:sp>
      <p:sp>
        <p:nvSpPr>
          <p:cNvPr id="13" name="Foliennummer"/>
          <p:cNvSpPr>
            <a:spLocks noGrp="1"/>
          </p:cNvSpPr>
          <p:nvPr>
            <p:ph type="sldNum" sz="quarter" idx="4"/>
          </p:nvPr>
        </p:nvSpPr>
        <p:spPr bwMode="gray">
          <a:xfrm>
            <a:off x="549345" y="6091416"/>
            <a:ext cx="252034" cy="3599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‹#›</a:t>
            </a:fld>
            <a:endParaRPr lang="de-DE" noProof="0"/>
          </a:p>
        </p:txBody>
      </p:sp>
      <p:sp>
        <p:nvSpPr>
          <p:cNvPr id="12" name="Fußzeile"/>
          <p:cNvSpPr>
            <a:spLocks noGrp="1"/>
          </p:cNvSpPr>
          <p:nvPr>
            <p:ph type="ftr" sz="quarter" idx="3"/>
          </p:nvPr>
        </p:nvSpPr>
        <p:spPr bwMode="gray">
          <a:xfrm>
            <a:off x="864115" y="6091416"/>
            <a:ext cx="7164932" cy="3599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Name of the Speaker / Title of the presentation / Date</a:t>
            </a:r>
          </a:p>
        </p:txBody>
      </p:sp>
    </p:spTree>
    <p:extLst>
      <p:ext uri="{BB962C8B-B14F-4D97-AF65-F5344CB8AC3E}">
        <p14:creationId xmlns:p14="http://schemas.microsoft.com/office/powerpoint/2010/main" val="63732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064" userDrawn="1">
          <p15:clr>
            <a:srgbClr val="FBAE40"/>
          </p15:clr>
        </p15:guide>
        <p15:guide id="2" pos="4974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3656" userDrawn="1">
          <p15:clr>
            <a:srgbClr val="FBAE40"/>
          </p15:clr>
        </p15:guide>
        <p15:guide id="5" orient="horz" pos="3839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ende 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>
            <a:extLst>
              <a:ext uri="{FF2B5EF4-FFF2-40B4-BE49-F238E27FC236}">
                <a16:creationId xmlns:a16="http://schemas.microsoft.com/office/drawing/2014/main" id="{0C103232-A98B-4C04-B17D-4964C84EA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430590" y="6118583"/>
            <a:ext cx="3761411" cy="438774"/>
          </a:xfrm>
          <a:prstGeom prst="rect">
            <a:avLst/>
          </a:prstGeom>
        </p:spPr>
      </p:pic>
      <p:sp>
        <p:nvSpPr>
          <p:cNvPr id="8" name="Bild 1"/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0" y="0"/>
            <a:ext cx="609600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759" indent="-285759" algn="ctr">
              <a:buNone/>
              <a:defRPr lang="de-DE" dirty="0"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6" name="Text">
            <a:extLst>
              <a:ext uri="{FF2B5EF4-FFF2-40B4-BE49-F238E27FC236}">
                <a16:creationId xmlns:a16="http://schemas.microsoft.com/office/drawing/2014/main" id="{F430CA95-8267-4F5D-AED8-1979B5A4E4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0" y="6108262"/>
            <a:ext cx="6096001" cy="355518"/>
          </a:xfrm>
          <a:solidFill>
            <a:schemeClr val="bg1"/>
          </a:solidFill>
        </p:spPr>
        <p:txBody>
          <a:bodyPr lIns="540000" rIns="90000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5pPr marL="1530051" indent="0">
              <a:buNone/>
              <a:defRPr/>
            </a:lvl5pPr>
          </a:lstStyle>
          <a:p>
            <a:r>
              <a:rPr lang="en-US" dirty="0"/>
              <a:t>Name of the Speaker / </a:t>
            </a:r>
            <a:r>
              <a:rPr lang="en-US" dirty="0" err="1"/>
              <a:t>Devision</a:t>
            </a:r>
            <a:r>
              <a:rPr lang="en-US" dirty="0"/>
              <a:t> / Date</a:t>
            </a:r>
            <a:endParaRPr lang="de-DE" dirty="0"/>
          </a:p>
        </p:txBody>
      </p:sp>
      <p:sp>
        <p:nvSpPr>
          <p:cNvPr id="5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6096001" y="2815119"/>
            <a:ext cx="5542790" cy="1234791"/>
          </a:xfrm>
        </p:spPr>
        <p:txBody>
          <a:bodyPr lIns="720000"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presentation</a:t>
            </a:r>
            <a:endParaRPr lang="de-DE" noProof="0" dirty="0"/>
          </a:p>
        </p:txBody>
      </p:sp>
      <p:pic>
        <p:nvPicPr>
          <p:cNvPr id="9" name="Bild 2">
            <a:extLst>
              <a:ext uri="{FF2B5EF4-FFF2-40B4-BE49-F238E27FC236}">
                <a16:creationId xmlns:a16="http://schemas.microsoft.com/office/drawing/2014/main" id="{37B352A9-FA66-488B-95ED-E321D1812654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29096" r="8127" b="30455"/>
          <a:stretch/>
        </p:blipFill>
        <p:spPr bwMode="gray">
          <a:xfrm>
            <a:off x="6191730" y="1490793"/>
            <a:ext cx="4822630" cy="133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04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29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_2 1 small 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0873" y="467067"/>
            <a:ext cx="11089444" cy="4319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name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chapter</a:t>
            </a:r>
            <a:endParaRPr lang="de-DE" noProof="0" dirty="0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73" y="906992"/>
            <a:ext cx="11089444" cy="64784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slide</a:t>
            </a:r>
            <a:endParaRPr lang="de-DE" noProof="0" dirty="0"/>
          </a:p>
        </p:txBody>
      </p:sp>
      <p:sp>
        <p:nvSpPr>
          <p:cNvPr id="19" name="Inhalt"/>
          <p:cNvSpPr>
            <a:spLocks noGrp="1"/>
          </p:cNvSpPr>
          <p:nvPr>
            <p:ph idx="15" hasCustomPrompt="1"/>
          </p:nvPr>
        </p:nvSpPr>
        <p:spPr bwMode="gray">
          <a:xfrm>
            <a:off x="550873" y="1558440"/>
            <a:ext cx="7344956" cy="4247016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270009" marR="0" indent="-270009" algn="l" defTabSz="91443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lang="de-DE" baseline="0"/>
            </a:lvl1pPr>
            <a:lvl2pPr marL="720024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36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48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4pPr>
            <a:lvl5pPr marL="1800060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5pPr>
            <a:lvl6pPr marL="2160072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6pPr>
            <a:lvl7pPr marL="2520084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7pPr>
          </a:lstStyle>
          <a:p>
            <a:pPr marL="270009" marR="0" lvl="0" indent="-270009" algn="l" defTabSz="91443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 </a:t>
            </a:r>
            <a:r>
              <a:rPr lang="de-DE" noProof="0" dirty="0" err="1"/>
              <a:t>For</a:t>
            </a:r>
            <a:r>
              <a:rPr lang="de-DE" noProof="0" dirty="0"/>
              <a:t> </a:t>
            </a:r>
            <a:r>
              <a:rPr lang="de-DE" noProof="0" dirty="0" err="1"/>
              <a:t>further</a:t>
            </a:r>
            <a:r>
              <a:rPr lang="de-DE" noProof="0" dirty="0"/>
              <a:t> </a:t>
            </a:r>
            <a:r>
              <a:rPr lang="de-DE" noProof="0" dirty="0" err="1"/>
              <a:t>chart</a:t>
            </a:r>
            <a:r>
              <a:rPr lang="de-DE" noProof="0" dirty="0"/>
              <a:t> </a:t>
            </a:r>
            <a:r>
              <a:rPr lang="de-DE" noProof="0" dirty="0" err="1"/>
              <a:t>layouts</a:t>
            </a:r>
            <a:r>
              <a:rPr lang="de-DE" noProof="0" dirty="0"/>
              <a:t>, </a:t>
            </a:r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refer</a:t>
            </a:r>
            <a:r>
              <a:rPr lang="de-DE" noProof="0" dirty="0"/>
              <a:t> </a:t>
            </a:r>
            <a:r>
              <a:rPr lang="de-DE" noProof="0" dirty="0" err="1"/>
              <a:t>to</a:t>
            </a:r>
            <a:r>
              <a:rPr lang="de-DE" noProof="0" dirty="0"/>
              <a:t> Layout.</a:t>
            </a:r>
          </a:p>
          <a:p>
            <a:pPr marL="720024" lvl="1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080036" lvl="2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440048" lvl="3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800060" lvl="4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160072" lvl="5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520084" lvl="6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8" name="Bild">
            <a:extLst>
              <a:ext uri="{FF2B5EF4-FFF2-40B4-BE49-F238E27FC236}">
                <a16:creationId xmlns:a16="http://schemas.microsoft.com/office/drawing/2014/main" id="{B93F4A5E-CA26-41A9-A304-3A8CEC8F31B2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8038561" y="1557435"/>
            <a:ext cx="3600468" cy="42467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759" indent="-285759" algn="ctr">
              <a:buNone/>
              <a:defRPr lang="de-DE" dirty="0"/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a </a:t>
            </a:r>
            <a:r>
              <a:rPr lang="de-DE" noProof="0" dirty="0" err="1"/>
              <a:t>picture</a:t>
            </a:r>
            <a:r>
              <a:rPr lang="de-DE" noProof="0" dirty="0"/>
              <a:t>.</a:t>
            </a:r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 defTabSz="914430"/>
            <a:fld id="{A7E14F4A-AFC2-4561-ABA6-CE2C50D3EED6}" type="slidenum">
              <a:rPr lang="de-DE" smtClean="0"/>
              <a:pPr defTabSz="914430"/>
              <a:t>‹#›</a:t>
            </a:fld>
            <a:endParaRPr lang="de-DE" dirty="0"/>
          </a:p>
        </p:txBody>
      </p:sp>
      <p:sp>
        <p:nvSpPr>
          <p:cNvPr id="3" name="Fußzeile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/>
              <a:t>Name of the Speaker / Title of the presentation / 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38962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974" userDrawn="1">
          <p15:clr>
            <a:srgbClr val="FBAE40"/>
          </p15:clr>
        </p15:guide>
        <p15:guide id="2" pos="5064" userDrawn="1">
          <p15:clr>
            <a:srgbClr val="FBAE40"/>
          </p15:clr>
        </p15:guide>
        <p15:guide id="4" orient="horz" pos="3656" userDrawn="1">
          <p15:clr>
            <a:srgbClr val="FBAE40"/>
          </p15:clr>
        </p15:guide>
        <p15:guide id="5" orient="horz" pos="3839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_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0873" y="467067"/>
            <a:ext cx="11089444" cy="4319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name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chapter</a:t>
            </a:r>
            <a:endParaRPr lang="de-DE" noProof="0" dirty="0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73" y="906992"/>
            <a:ext cx="11089444" cy="64784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slide</a:t>
            </a:r>
            <a:endParaRPr lang="de-DE" noProof="0" dirty="0"/>
          </a:p>
        </p:txBody>
      </p:sp>
      <p:sp>
        <p:nvSpPr>
          <p:cNvPr id="19" name="Inhalt"/>
          <p:cNvSpPr>
            <a:spLocks noGrp="1"/>
          </p:cNvSpPr>
          <p:nvPr>
            <p:ph idx="15" hasCustomPrompt="1"/>
          </p:nvPr>
        </p:nvSpPr>
        <p:spPr bwMode="gray">
          <a:xfrm>
            <a:off x="550873" y="1558440"/>
            <a:ext cx="7344956" cy="4247016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270009" marR="0" indent="-270009" algn="l" defTabSz="91443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lang="de-DE" baseline="0"/>
            </a:lvl1pPr>
            <a:lvl2pPr marL="720024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36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48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4pPr>
            <a:lvl5pPr marL="1800060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5pPr>
            <a:lvl6pPr marL="2160072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6pPr>
            <a:lvl7pPr marL="2520084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7pPr>
          </a:lstStyle>
          <a:p>
            <a:pPr marL="270009" marR="0" lvl="0" indent="-270009" algn="l" defTabSz="91443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r>
              <a:rPr lang="de-DE" noProof="0" dirty="0"/>
              <a:t>. </a:t>
            </a:r>
            <a:r>
              <a:rPr lang="de-DE" noProof="0" dirty="0" err="1"/>
              <a:t>For</a:t>
            </a:r>
            <a:r>
              <a:rPr lang="de-DE" noProof="0" dirty="0"/>
              <a:t> </a:t>
            </a:r>
            <a:r>
              <a:rPr lang="de-DE" noProof="0" dirty="0" err="1"/>
              <a:t>further</a:t>
            </a:r>
            <a:r>
              <a:rPr lang="de-DE" noProof="0" dirty="0"/>
              <a:t> </a:t>
            </a:r>
            <a:r>
              <a:rPr lang="de-DE" noProof="0" dirty="0" err="1"/>
              <a:t>chart</a:t>
            </a:r>
            <a:r>
              <a:rPr lang="de-DE" noProof="0" dirty="0"/>
              <a:t> </a:t>
            </a:r>
            <a:r>
              <a:rPr lang="de-DE" noProof="0" dirty="0" err="1"/>
              <a:t>layouts</a:t>
            </a:r>
            <a:r>
              <a:rPr lang="de-DE" noProof="0" dirty="0"/>
              <a:t>, </a:t>
            </a:r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refer</a:t>
            </a:r>
            <a:r>
              <a:rPr lang="de-DE" noProof="0" dirty="0"/>
              <a:t> </a:t>
            </a:r>
            <a:r>
              <a:rPr lang="de-DE" noProof="0" dirty="0" err="1"/>
              <a:t>to</a:t>
            </a:r>
            <a:r>
              <a:rPr lang="de-DE" noProof="0" dirty="0"/>
              <a:t> Layout.</a:t>
            </a:r>
          </a:p>
          <a:p>
            <a:pPr marL="720024" lvl="1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080036" lvl="2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440048" lvl="3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800060" lvl="4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160072" lvl="5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520084" lvl="6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 defTabSz="914430"/>
            <a:fld id="{A7E14F4A-AFC2-4561-ABA6-CE2C50D3EED6}" type="slidenum">
              <a:rPr lang="de-DE" smtClean="0"/>
              <a:pPr defTabSz="914430"/>
              <a:t>‹#›</a:t>
            </a:fld>
            <a:endParaRPr lang="de-DE" dirty="0"/>
          </a:p>
        </p:txBody>
      </p:sp>
      <p:sp>
        <p:nvSpPr>
          <p:cNvPr id="3" name="Fußzeile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/>
              <a:t>Name of the Speaker / Title of the presentation / 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89036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974" userDrawn="1">
          <p15:clr>
            <a:srgbClr val="FBAE40"/>
          </p15:clr>
        </p15:guide>
        <p15:guide id="2" orient="horz" pos="3656" userDrawn="1">
          <p15:clr>
            <a:srgbClr val="FBAE40"/>
          </p15:clr>
        </p15:guide>
        <p15:guide id="3" orient="horz" pos="3839" userDrawn="1">
          <p15:clr>
            <a:srgbClr val="FBAE40"/>
          </p15:clr>
        </p15:guide>
        <p15:guide id="4" orient="horz" pos="406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0873" y="467067"/>
            <a:ext cx="11089444" cy="4319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name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chapter</a:t>
            </a:r>
            <a:endParaRPr lang="de-DE" noProof="0" dirty="0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347" y="906992"/>
            <a:ext cx="11089442" cy="64784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slide</a:t>
            </a:r>
            <a:endParaRPr lang="de-DE" noProof="0" dirty="0"/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 defTabSz="914430"/>
            <a:fld id="{A7E14F4A-AFC2-4561-ABA6-CE2C50D3EED6}" type="slidenum">
              <a:rPr lang="de-DE" smtClean="0"/>
              <a:pPr defTabSz="914430"/>
              <a:t>‹#›</a:t>
            </a:fld>
            <a:endParaRPr lang="de-DE" dirty="0"/>
          </a:p>
        </p:txBody>
      </p:sp>
      <p:sp>
        <p:nvSpPr>
          <p:cNvPr id="3" name="Fußzeile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/>
              <a:t>Name of the Speaker / Title of the presentation / 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33675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7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 defTabSz="914430"/>
            <a:fld id="{A7E14F4A-AFC2-4561-ABA6-CE2C50D3EED6}" type="slidenum">
              <a:rPr lang="de-DE" smtClean="0"/>
              <a:pPr defTabSz="914430"/>
              <a:t>‹#›</a:t>
            </a:fld>
            <a:endParaRPr lang="de-DE" dirty="0"/>
          </a:p>
        </p:txBody>
      </p:sp>
      <p:sp>
        <p:nvSpPr>
          <p:cNvPr id="3" name="Fußzeile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/>
              <a:t>Name of the Speaker / Title of the presentation / 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77740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Vermaßung"/>
          <p:cNvGrpSpPr/>
          <p:nvPr/>
        </p:nvGrpSpPr>
        <p:grpSpPr bwMode="gray">
          <a:xfrm>
            <a:off x="-346040" y="-294847"/>
            <a:ext cx="12340534" cy="7452206"/>
            <a:chOff x="-345996" y="-294916"/>
            <a:chExt cx="12338928" cy="7453932"/>
          </a:xfrm>
        </p:grpSpPr>
        <p:cxnSp>
          <p:nvCxnSpPr>
            <p:cNvPr id="41" name="Vermaßung"/>
            <p:cNvCxnSpPr/>
            <p:nvPr/>
          </p:nvCxnSpPr>
          <p:spPr bwMode="gray">
            <a:xfrm flipV="1">
              <a:off x="4289180" y="6867340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2" name="Vermaßung"/>
            <p:cNvCxnSpPr/>
            <p:nvPr/>
          </p:nvCxnSpPr>
          <p:spPr bwMode="gray">
            <a:xfrm flipV="1">
              <a:off x="6163700" y="6867340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3" name="Vermaßung"/>
            <p:cNvCxnSpPr/>
            <p:nvPr/>
          </p:nvCxnSpPr>
          <p:spPr bwMode="gray">
            <a:xfrm flipV="1">
              <a:off x="8034409" y="6867340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4" name="Vermaßung"/>
            <p:cNvSpPr txBox="1"/>
            <p:nvPr/>
          </p:nvSpPr>
          <p:spPr bwMode="gray">
            <a:xfrm>
              <a:off x="4277023" y="7015016"/>
              <a:ext cx="360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de-DE" sz="800" kern="0" baseline="0" dirty="0">
                  <a:solidFill>
                    <a:schemeClr val="tx2"/>
                  </a:solidFill>
                  <a:latin typeface="Arial" panose="020B0604020202020204" pitchFamily="34" charset="0"/>
                </a:rPr>
                <a:t>5,00</a:t>
              </a:r>
            </a:p>
          </p:txBody>
        </p:sp>
        <p:sp>
          <p:nvSpPr>
            <p:cNvPr id="45" name="Vermaßung"/>
            <p:cNvSpPr txBox="1"/>
            <p:nvPr/>
          </p:nvSpPr>
          <p:spPr bwMode="gray">
            <a:xfrm>
              <a:off x="6145828" y="7015016"/>
              <a:ext cx="360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de-DE" sz="800" kern="0" baseline="0" dirty="0">
                  <a:solidFill>
                    <a:schemeClr val="tx2"/>
                  </a:solidFill>
                  <a:latin typeface="Arial" panose="020B0604020202020204" pitchFamily="34" charset="0"/>
                </a:rPr>
                <a:t>0,20</a:t>
              </a:r>
            </a:p>
          </p:txBody>
        </p:sp>
        <p:sp>
          <p:nvSpPr>
            <p:cNvPr id="46" name="Vermaßung"/>
            <p:cNvSpPr txBox="1"/>
            <p:nvPr/>
          </p:nvSpPr>
          <p:spPr bwMode="gray">
            <a:xfrm>
              <a:off x="8024157" y="7015016"/>
              <a:ext cx="360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de-DE" sz="800" kern="0" baseline="0" dirty="0">
                  <a:solidFill>
                    <a:schemeClr val="tx2"/>
                  </a:solidFill>
                  <a:latin typeface="Arial" panose="020B0604020202020204" pitchFamily="34" charset="0"/>
                </a:rPr>
                <a:t>5,4</a:t>
              </a:r>
            </a:p>
          </p:txBody>
        </p:sp>
        <p:cxnSp>
          <p:nvCxnSpPr>
            <p:cNvPr id="26" name="Vermaßung"/>
            <p:cNvCxnSpPr/>
            <p:nvPr/>
          </p:nvCxnSpPr>
          <p:spPr bwMode="gray">
            <a:xfrm flipV="1">
              <a:off x="549275" y="-294916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Vermaßung"/>
            <p:cNvCxnSpPr/>
            <p:nvPr/>
          </p:nvCxnSpPr>
          <p:spPr bwMode="gray">
            <a:xfrm flipV="1">
              <a:off x="11639822" y="-294916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Vermaßung"/>
            <p:cNvCxnSpPr/>
            <p:nvPr/>
          </p:nvCxnSpPr>
          <p:spPr bwMode="gray">
            <a:xfrm flipV="1">
              <a:off x="4149023" y="-294916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Vermaßung"/>
            <p:cNvCxnSpPr/>
            <p:nvPr/>
          </p:nvCxnSpPr>
          <p:spPr bwMode="gray">
            <a:xfrm flipV="1">
              <a:off x="6021638" y="-294916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9" name="Vermaßung"/>
            <p:cNvCxnSpPr/>
            <p:nvPr/>
          </p:nvCxnSpPr>
          <p:spPr bwMode="gray">
            <a:xfrm flipV="1">
              <a:off x="7894252" y="-294916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Vermaßung"/>
            <p:cNvSpPr txBox="1"/>
            <p:nvPr/>
          </p:nvSpPr>
          <p:spPr bwMode="gray">
            <a:xfrm>
              <a:off x="11632932" y="-142267"/>
              <a:ext cx="360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de-DE" sz="800" kern="0" baseline="0" dirty="0">
                  <a:solidFill>
                    <a:schemeClr val="tx2"/>
                  </a:solidFill>
                  <a:latin typeface="Arial" panose="020B0604020202020204" pitchFamily="34" charset="0"/>
                </a:rPr>
                <a:t>15,40</a:t>
              </a:r>
            </a:p>
          </p:txBody>
        </p:sp>
        <p:sp>
          <p:nvSpPr>
            <p:cNvPr id="25" name="Vermaßung"/>
            <p:cNvSpPr txBox="1"/>
            <p:nvPr/>
          </p:nvSpPr>
          <p:spPr bwMode="gray">
            <a:xfrm>
              <a:off x="523081" y="-142267"/>
              <a:ext cx="360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de-DE" sz="800" kern="0" baseline="0" dirty="0">
                  <a:solidFill>
                    <a:schemeClr val="tx2"/>
                  </a:solidFill>
                  <a:latin typeface="Arial" panose="020B0604020202020204" pitchFamily="34" charset="0"/>
                </a:rPr>
                <a:t>15,40</a:t>
              </a:r>
            </a:p>
          </p:txBody>
        </p:sp>
        <p:sp>
          <p:nvSpPr>
            <p:cNvPr id="32" name="Vermaßung"/>
            <p:cNvSpPr txBox="1"/>
            <p:nvPr/>
          </p:nvSpPr>
          <p:spPr bwMode="gray">
            <a:xfrm>
              <a:off x="4136866" y="-147240"/>
              <a:ext cx="360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de-DE" sz="800" kern="0" baseline="0" dirty="0">
                  <a:solidFill>
                    <a:schemeClr val="tx2"/>
                  </a:solidFill>
                  <a:latin typeface="Arial" panose="020B0604020202020204" pitchFamily="34" charset="0"/>
                </a:rPr>
                <a:t>5,40</a:t>
              </a:r>
            </a:p>
          </p:txBody>
        </p:sp>
        <p:sp>
          <p:nvSpPr>
            <p:cNvPr id="38" name="Vermaßung"/>
            <p:cNvSpPr txBox="1"/>
            <p:nvPr/>
          </p:nvSpPr>
          <p:spPr bwMode="gray">
            <a:xfrm>
              <a:off x="6005671" y="-147240"/>
              <a:ext cx="360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de-DE" sz="800" kern="0" baseline="0" dirty="0">
                  <a:solidFill>
                    <a:schemeClr val="tx2"/>
                  </a:solidFill>
                  <a:latin typeface="Arial" panose="020B0604020202020204" pitchFamily="34" charset="0"/>
                </a:rPr>
                <a:t>0,20</a:t>
              </a:r>
            </a:p>
          </p:txBody>
        </p:sp>
        <p:sp>
          <p:nvSpPr>
            <p:cNvPr id="40" name="Vermaßung"/>
            <p:cNvSpPr txBox="1"/>
            <p:nvPr/>
          </p:nvSpPr>
          <p:spPr bwMode="gray">
            <a:xfrm>
              <a:off x="7884000" y="-147240"/>
              <a:ext cx="360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de-DE" sz="800" kern="0" baseline="0" dirty="0">
                  <a:solidFill>
                    <a:schemeClr val="tx2"/>
                  </a:solidFill>
                  <a:latin typeface="Arial" panose="020B0604020202020204" pitchFamily="34" charset="0"/>
                </a:rPr>
                <a:t>5,0</a:t>
              </a:r>
            </a:p>
          </p:txBody>
        </p:sp>
        <p:sp>
          <p:nvSpPr>
            <p:cNvPr id="11" name="Vermaßung"/>
            <p:cNvSpPr txBox="1"/>
            <p:nvPr/>
          </p:nvSpPr>
          <p:spPr bwMode="gray">
            <a:xfrm>
              <a:off x="-343330" y="318823"/>
              <a:ext cx="324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800" kern="0" baseline="0" dirty="0">
                  <a:solidFill>
                    <a:schemeClr val="tx2"/>
                  </a:solidFill>
                  <a:latin typeface="Arial" panose="020B0604020202020204" pitchFamily="34" charset="0"/>
                </a:rPr>
                <a:t>8,20</a:t>
              </a:r>
            </a:p>
          </p:txBody>
        </p:sp>
        <p:cxnSp>
          <p:nvCxnSpPr>
            <p:cNvPr id="12" name="Vermaßung"/>
            <p:cNvCxnSpPr/>
            <p:nvPr/>
          </p:nvCxnSpPr>
          <p:spPr bwMode="gray">
            <a:xfrm rot="5400000" flipV="1">
              <a:off x="-180000" y="332250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3" name="Vermaßung"/>
            <p:cNvSpPr txBox="1"/>
            <p:nvPr/>
          </p:nvSpPr>
          <p:spPr bwMode="gray">
            <a:xfrm>
              <a:off x="-345996" y="751447"/>
              <a:ext cx="324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800" kern="0" baseline="0" dirty="0">
                  <a:solidFill>
                    <a:schemeClr val="tx2"/>
                  </a:solidFill>
                  <a:latin typeface="Arial" panose="020B0604020202020204" pitchFamily="34" charset="0"/>
                </a:rPr>
                <a:t>7,00</a:t>
              </a:r>
            </a:p>
          </p:txBody>
        </p:sp>
        <p:cxnSp>
          <p:nvCxnSpPr>
            <p:cNvPr id="14" name="Vermaßung"/>
            <p:cNvCxnSpPr/>
            <p:nvPr/>
          </p:nvCxnSpPr>
          <p:spPr bwMode="gray">
            <a:xfrm rot="5400000" flipV="1">
              <a:off x="-180000" y="764050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5" name="Vermaßung"/>
            <p:cNvSpPr txBox="1"/>
            <p:nvPr/>
          </p:nvSpPr>
          <p:spPr bwMode="gray">
            <a:xfrm>
              <a:off x="-345996" y="1363447"/>
              <a:ext cx="324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800" kern="0" baseline="0" dirty="0">
                  <a:solidFill>
                    <a:schemeClr val="tx2"/>
                  </a:solidFill>
                  <a:latin typeface="Arial" panose="020B0604020202020204" pitchFamily="34" charset="0"/>
                </a:rPr>
                <a:t>5,20</a:t>
              </a:r>
            </a:p>
          </p:txBody>
        </p:sp>
        <p:cxnSp>
          <p:nvCxnSpPr>
            <p:cNvPr id="16" name="Vermaßung"/>
            <p:cNvCxnSpPr/>
            <p:nvPr/>
          </p:nvCxnSpPr>
          <p:spPr bwMode="gray">
            <a:xfrm rot="5400000" flipV="1">
              <a:off x="-180000" y="1413794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Vermaßung"/>
            <p:cNvSpPr txBox="1"/>
            <p:nvPr/>
          </p:nvSpPr>
          <p:spPr bwMode="gray">
            <a:xfrm>
              <a:off x="-345996" y="5662058"/>
              <a:ext cx="324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800" kern="0" baseline="0" dirty="0">
                  <a:solidFill>
                    <a:schemeClr val="tx2"/>
                  </a:solidFill>
                  <a:latin typeface="Arial" panose="020B0604020202020204" pitchFamily="34" charset="0"/>
                </a:rPr>
                <a:t>6,60</a:t>
              </a:r>
            </a:p>
          </p:txBody>
        </p:sp>
        <p:cxnSp>
          <p:nvCxnSpPr>
            <p:cNvPr id="18" name="Vermaßung"/>
            <p:cNvCxnSpPr/>
            <p:nvPr/>
          </p:nvCxnSpPr>
          <p:spPr bwMode="gray">
            <a:xfrm rot="5400000" flipV="1">
              <a:off x="-165996" y="5659273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9" name="Vermaßung"/>
            <p:cNvSpPr txBox="1"/>
            <p:nvPr/>
          </p:nvSpPr>
          <p:spPr bwMode="gray">
            <a:xfrm>
              <a:off x="-345996" y="5934653"/>
              <a:ext cx="324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800" kern="0" baseline="0" dirty="0">
                  <a:solidFill>
                    <a:schemeClr val="tx2"/>
                  </a:solidFill>
                  <a:latin typeface="Arial" panose="020B0604020202020204" pitchFamily="34" charset="0"/>
                </a:rPr>
                <a:t>7,40</a:t>
              </a:r>
            </a:p>
          </p:txBody>
        </p:sp>
        <p:cxnSp>
          <p:nvCxnSpPr>
            <p:cNvPr id="20" name="Vermaßung"/>
            <p:cNvCxnSpPr/>
            <p:nvPr/>
          </p:nvCxnSpPr>
          <p:spPr bwMode="gray">
            <a:xfrm rot="5400000" flipV="1">
              <a:off x="-180000" y="5948825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Vermaßung"/>
            <p:cNvSpPr txBox="1"/>
            <p:nvPr/>
          </p:nvSpPr>
          <p:spPr bwMode="gray">
            <a:xfrm>
              <a:off x="-345996" y="6294448"/>
              <a:ext cx="324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800" kern="0" baseline="0" dirty="0">
                  <a:solidFill>
                    <a:schemeClr val="tx2"/>
                  </a:solidFill>
                  <a:latin typeface="Arial" panose="020B0604020202020204" pitchFamily="34" charset="0"/>
                </a:rPr>
                <a:t>8,40</a:t>
              </a:r>
            </a:p>
          </p:txBody>
        </p:sp>
        <p:cxnSp>
          <p:nvCxnSpPr>
            <p:cNvPr id="22" name="Vermaßung"/>
            <p:cNvCxnSpPr/>
            <p:nvPr/>
          </p:nvCxnSpPr>
          <p:spPr bwMode="gray">
            <a:xfrm rot="5400000" flipV="1">
              <a:off x="-180000" y="6309188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8" name="PPT Version"/>
          <p:cNvSpPr txBox="1">
            <a:spLocks noChangeArrowheads="1"/>
          </p:cNvSpPr>
          <p:nvPr/>
        </p:nvSpPr>
        <p:spPr bwMode="gray">
          <a:xfrm>
            <a:off x="12223448" y="6131218"/>
            <a:ext cx="720094" cy="21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5" tIns="0" rIns="36005" bIns="0">
            <a:noAutofit/>
          </a:bodyPr>
          <a:lstStyle/>
          <a:p>
            <a:r>
              <a:rPr lang="de-DE" sz="1300" dirty="0">
                <a:solidFill>
                  <a:schemeClr val="tx1"/>
                </a:solidFill>
                <a:latin typeface="Arial" panose="020B0604020202020204" pitchFamily="34" charset="0"/>
              </a:rPr>
              <a:t>P17a -en</a:t>
            </a: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 bwMode="gray">
          <a:xfrm>
            <a:off x="549347" y="906992"/>
            <a:ext cx="11089442" cy="6478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noProof="0" dirty="0" err="1"/>
              <a:t>Please</a:t>
            </a:r>
            <a:r>
              <a:rPr lang="de-DE" noProof="0" dirty="0"/>
              <a:t> </a:t>
            </a:r>
            <a:r>
              <a:rPr lang="de-DE" noProof="0" dirty="0" err="1"/>
              <a:t>insert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topic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slide</a:t>
            </a:r>
            <a:endParaRPr lang="de-DE" noProof="0" dirty="0"/>
          </a:p>
        </p:txBody>
      </p:sp>
      <p:sp>
        <p:nvSpPr>
          <p:cNvPr id="3" name="Textbox"/>
          <p:cNvSpPr>
            <a:spLocks noGrp="1"/>
          </p:cNvSpPr>
          <p:nvPr>
            <p:ph type="body" idx="1"/>
          </p:nvPr>
        </p:nvSpPr>
        <p:spPr bwMode="gray">
          <a:xfrm>
            <a:off x="551280" y="1557434"/>
            <a:ext cx="11089444" cy="4247016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/>
          <a:p>
            <a:pPr marL="270009" lvl="0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.</a:t>
            </a:r>
            <a:endParaRPr lang="de-DE" noProof="0" dirty="0"/>
          </a:p>
          <a:p>
            <a:pPr marL="720024" lvl="1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080036" lvl="2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440048" lvl="3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1800060" lvl="4" indent="-270009" defTabSz="91443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160072" lvl="5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marL="2520084" lvl="6" indent="-270009" defTabSz="91443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5" name="Fußzeile"/>
          <p:cNvSpPr>
            <a:spLocks noGrp="1"/>
          </p:cNvSpPr>
          <p:nvPr>
            <p:ph type="ftr" sz="quarter" idx="3"/>
          </p:nvPr>
        </p:nvSpPr>
        <p:spPr bwMode="gray">
          <a:xfrm>
            <a:off x="864115" y="6091416"/>
            <a:ext cx="7164932" cy="3599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Name of the Speaker / Title of the presentation / Date</a:t>
            </a:r>
            <a:endParaRPr lang="de-DE" dirty="0"/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4"/>
          </p:nvPr>
        </p:nvSpPr>
        <p:spPr bwMode="gray">
          <a:xfrm>
            <a:off x="549345" y="6091416"/>
            <a:ext cx="252034" cy="3599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36" name="Logo">
            <a:extLst>
              <a:ext uri="{FF2B5EF4-FFF2-40B4-BE49-F238E27FC236}">
                <a16:creationId xmlns:a16="http://schemas.microsoft.com/office/drawing/2014/main" id="{D95CD630-8981-4335-8D90-C7B838E14EC5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430589" y="6118583"/>
            <a:ext cx="3761411" cy="43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9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25" r:id="rId3"/>
    <p:sldLayoutId id="2147483680" r:id="rId4"/>
    <p:sldLayoutId id="2147483720" r:id="rId5"/>
    <p:sldLayoutId id="2147483707" r:id="rId6"/>
    <p:sldLayoutId id="2147483727" r:id="rId7"/>
    <p:sldLayoutId id="2147483666" r:id="rId8"/>
    <p:sldLayoutId id="2147483667" r:id="rId9"/>
    <p:sldLayoutId id="2147483690" r:id="rId10"/>
    <p:sldLayoutId id="2147483709" r:id="rId11"/>
    <p:sldLayoutId id="2147483683" r:id="rId12"/>
    <p:sldLayoutId id="2147483681" r:id="rId13"/>
    <p:sldLayoutId id="2147483713" r:id="rId14"/>
    <p:sldLayoutId id="2147483724" r:id="rId15"/>
    <p:sldLayoutId id="2147483722" r:id="rId16"/>
    <p:sldLayoutId id="2147483723" r:id="rId17"/>
    <p:sldLayoutId id="2147483714" r:id="rId18"/>
    <p:sldLayoutId id="2147483699" r:id="rId19"/>
    <p:sldLayoutId id="2147483698" r:id="rId20"/>
    <p:sldLayoutId id="2147483706" r:id="rId21"/>
    <p:sldLayoutId id="2147483726" r:id="rId22"/>
    <p:sldLayoutId id="2147483728" r:id="rId23"/>
    <p:sldLayoutId id="2147483708" r:id="rId24"/>
    <p:sldLayoutId id="2147483663" r:id="rId25"/>
    <p:sldLayoutId id="2147483721" r:id="rId26"/>
    <p:sldLayoutId id="2147483718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30" rtl="0" eaLnBrk="1" latinLnBrk="0" hangingPunct="1">
        <a:spcBef>
          <a:spcPct val="0"/>
        </a:spcBef>
        <a:buNone/>
        <a:defRPr sz="2799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9" indent="-270009" algn="l" defTabSz="91443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24" indent="-270009" algn="l" defTabSz="91443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36" indent="-270009" algn="l" defTabSz="91443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48" indent="-270009" algn="l" defTabSz="91443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60" indent="-270009" algn="l" defTabSz="91443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072" indent="-270009" algn="l" defTabSz="91443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20084" indent="-270009" algn="l" defTabSz="91443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14" indent="-228607" algn="l" defTabSz="9144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30" indent="-228607" algn="l" defTabSz="9144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6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30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6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61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7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90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7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21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1" userDrawn="1">
          <p15:clr>
            <a:srgbClr val="F26B43"/>
          </p15:clr>
        </p15:guide>
        <p15:guide id="2" orient="horz" pos="301" userDrawn="1">
          <p15:clr>
            <a:srgbClr val="F26B43"/>
          </p15:clr>
        </p15:guide>
        <p15:guide id="3" orient="horz" pos="573" userDrawn="1">
          <p15:clr>
            <a:srgbClr val="F26B43"/>
          </p15:clr>
        </p15:guide>
        <p15:guide id="4" orient="horz" pos="982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47" userDrawn="1">
          <p15:clr>
            <a:srgbClr val="F26B43"/>
          </p15:clr>
        </p15:guide>
        <p15:guide id="14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7.jpe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">
            <a:extLst>
              <a:ext uri="{FF2B5EF4-FFF2-40B4-BE49-F238E27FC236}">
                <a16:creationId xmlns:a16="http://schemas.microsoft.com/office/drawing/2014/main" id="{A2B08532-B3DB-4CB0-AC1F-5C6AF32107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en-US" dirty="0"/>
              <a:t>Maria Schierscher, Associate Product Marketing Manager – Industrial Tools</a:t>
            </a:r>
          </a:p>
        </p:txBody>
      </p:sp>
      <p:sp>
        <p:nvSpPr>
          <p:cNvPr id="10" name="Titel">
            <a:extLst>
              <a:ext uri="{FF2B5EF4-FFF2-40B4-BE49-F238E27FC236}">
                <a16:creationId xmlns:a16="http://schemas.microsoft.com/office/drawing/2014/main" id="{8EC6DBCD-FBA1-4072-8B0C-FB167F258C7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096001" y="2815119"/>
            <a:ext cx="5542790" cy="1604481"/>
          </a:xfrm>
        </p:spPr>
        <p:txBody>
          <a:bodyPr/>
          <a:lstStyle/>
          <a:p>
            <a:r>
              <a:rPr lang="en-US" dirty="0"/>
              <a:t>Why use ferrules and how to apply them correctly…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203A724-37E0-4B6B-B00C-2747114CE8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96" y="5823195"/>
            <a:ext cx="2100228" cy="67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7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>
            <a:extLst>
              <a:ext uri="{FF2B5EF4-FFF2-40B4-BE49-F238E27FC236}">
                <a16:creationId xmlns:a16="http://schemas.microsoft.com/office/drawing/2014/main" id="{FC4212AB-1D41-4AA4-86FE-C62130EDCC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Why you should use ferrules….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63335AF-E720-4C36-84B5-E2D19D8B8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apply a ferrule</a:t>
            </a:r>
          </a:p>
        </p:txBody>
      </p:sp>
      <p:sp>
        <p:nvSpPr>
          <p:cNvPr id="7" name="Inhalt">
            <a:extLst>
              <a:ext uri="{FF2B5EF4-FFF2-40B4-BE49-F238E27FC236}">
                <a16:creationId xmlns:a16="http://schemas.microsoft.com/office/drawing/2014/main" id="{537C3528-27DA-4981-9543-57D352314CB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50873" y="1558440"/>
            <a:ext cx="3915619" cy="4247016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Flush cut the conductor</a:t>
            </a:r>
          </a:p>
          <a:p>
            <a:pPr marL="342900" indent="-342900">
              <a:buAutoNum type="arabicPeriod"/>
            </a:pPr>
            <a:r>
              <a:rPr lang="en-US" dirty="0"/>
              <a:t>Using a suitable wire stripper, strip the insulation off the conductor</a:t>
            </a:r>
          </a:p>
          <a:p>
            <a:pPr marL="342900" indent="-342900">
              <a:buAutoNum type="arabicPeriod"/>
            </a:pPr>
            <a:r>
              <a:rPr lang="en-US" dirty="0"/>
              <a:t>Insert the stripped  conductor into the plastic collar  </a:t>
            </a:r>
          </a:p>
          <a:p>
            <a:pPr marL="342900" indent="-342900">
              <a:buAutoNum type="arabicPeriod"/>
            </a:pPr>
            <a:r>
              <a:rPr lang="en-US" dirty="0"/>
              <a:t>The strands should completely fill the ferrule’s barrel and protrude no more than .02” (0.5mm)</a:t>
            </a:r>
          </a:p>
          <a:p>
            <a:endParaRPr lang="en-US" dirty="0"/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0B1A7769-B9BD-4277-AB1F-97DDD6FE0AE2}"/>
              </a:ext>
            </a:extLst>
          </p:cNvPr>
          <p:cNvGrpSpPr>
            <a:grpSpLocks/>
          </p:cNvGrpSpPr>
          <p:nvPr/>
        </p:nvGrpSpPr>
        <p:grpSpPr bwMode="auto">
          <a:xfrm>
            <a:off x="4624754" y="1230915"/>
            <a:ext cx="7015563" cy="4247015"/>
            <a:chOff x="720" y="39"/>
            <a:chExt cx="6451" cy="2707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04FD4620-6431-4295-92AB-591E00BBAD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" y="41"/>
              <a:ext cx="6447" cy="2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428E234-9ECB-41DF-B40A-61FD7FC77D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2" y="41"/>
              <a:ext cx="6447" cy="2703"/>
              <a:chOff x="722" y="41"/>
              <a:chExt cx="6447" cy="2703"/>
            </a:xfrm>
          </p:grpSpPr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571D03FC-BD7C-4B85-AB30-C9EA5F258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" y="41"/>
                <a:ext cx="6447" cy="2703"/>
              </a:xfrm>
              <a:custGeom>
                <a:avLst/>
                <a:gdLst>
                  <a:gd name="T0" fmla="+- 0 722 722"/>
                  <a:gd name="T1" fmla="*/ T0 w 6447"/>
                  <a:gd name="T2" fmla="+- 0 2744 41"/>
                  <a:gd name="T3" fmla="*/ 2744 h 2703"/>
                  <a:gd name="T4" fmla="+- 0 7169 722"/>
                  <a:gd name="T5" fmla="*/ T4 w 6447"/>
                  <a:gd name="T6" fmla="+- 0 2744 41"/>
                  <a:gd name="T7" fmla="*/ 2744 h 2703"/>
                  <a:gd name="T8" fmla="+- 0 7169 722"/>
                  <a:gd name="T9" fmla="*/ T8 w 6447"/>
                  <a:gd name="T10" fmla="+- 0 41 41"/>
                  <a:gd name="T11" fmla="*/ 41 h 2703"/>
                  <a:gd name="T12" fmla="+- 0 722 722"/>
                  <a:gd name="T13" fmla="*/ T12 w 6447"/>
                  <a:gd name="T14" fmla="+- 0 41 41"/>
                  <a:gd name="T15" fmla="*/ 41 h 2703"/>
                  <a:gd name="T16" fmla="+- 0 722 722"/>
                  <a:gd name="T17" fmla="*/ T16 w 6447"/>
                  <a:gd name="T18" fmla="+- 0 2744 41"/>
                  <a:gd name="T19" fmla="*/ 2744 h 27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447" h="2703">
                    <a:moveTo>
                      <a:pt x="0" y="2703"/>
                    </a:moveTo>
                    <a:lnTo>
                      <a:pt x="6447" y="2703"/>
                    </a:lnTo>
                    <a:lnTo>
                      <a:pt x="6447" y="0"/>
                    </a:lnTo>
                    <a:lnTo>
                      <a:pt x="0" y="0"/>
                    </a:lnTo>
                    <a:lnTo>
                      <a:pt x="0" y="2703"/>
                    </a:lnTo>
                    <a:close/>
                  </a:path>
                </a:pathLst>
              </a:custGeom>
              <a:noFill/>
              <a:ln w="268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097924B-FB1F-469F-9003-53038B61F7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96" y="5823195"/>
            <a:ext cx="2100228" cy="67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0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>
            <a:extLst>
              <a:ext uri="{FF2B5EF4-FFF2-40B4-BE49-F238E27FC236}">
                <a16:creationId xmlns:a16="http://schemas.microsoft.com/office/drawing/2014/main" id="{FC4212AB-1D41-4AA4-86FE-C62130EDCC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Why you should use ferrules….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63335AF-E720-4C36-84B5-E2D19D8B8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ferrule?</a:t>
            </a:r>
          </a:p>
        </p:txBody>
      </p:sp>
      <p:sp>
        <p:nvSpPr>
          <p:cNvPr id="7" name="Inhalt">
            <a:extLst>
              <a:ext uri="{FF2B5EF4-FFF2-40B4-BE49-F238E27FC236}">
                <a16:creationId xmlns:a16="http://schemas.microsoft.com/office/drawing/2014/main" id="{537C3528-27DA-4981-9543-57D352314CB8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Copper tube that is tin plated with a nylon insulation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Sizes: 250MCM to 28 AWG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Styles: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Single – for use with one wire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Twin – for use with two wires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Strips – for use with specific hand tools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Reeled – for use with semi-automatic devices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0E674E-0907-46F6-893F-82603310D1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374" y="53389"/>
            <a:ext cx="2083693" cy="2181063"/>
          </a:xfrm>
          <a:prstGeom prst="rect">
            <a:avLst/>
          </a:prstGeom>
        </p:spPr>
      </p:pic>
      <p:pic>
        <p:nvPicPr>
          <p:cNvPr id="10" name="Picture 97" descr="Aderendhülse">
            <a:extLst>
              <a:ext uri="{FF2B5EF4-FFF2-40B4-BE49-F238E27FC236}">
                <a16:creationId xmlns:a16="http://schemas.microsoft.com/office/drawing/2014/main" id="{669CC4D3-9942-4098-BBEC-0C11760AC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28" y="1950622"/>
            <a:ext cx="1090495" cy="114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ADFEE7-CA46-4E5D-99B4-862764598CBE}"/>
              </a:ext>
            </a:extLst>
          </p:cNvPr>
          <p:cNvSpPr txBox="1"/>
          <p:nvPr/>
        </p:nvSpPr>
        <p:spPr>
          <a:xfrm>
            <a:off x="9639072" y="1927926"/>
            <a:ext cx="2321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Reeled ferrules for the CF3000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347CF7-519A-45C9-A2BC-E2FF3F89FB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708" y="960040"/>
            <a:ext cx="1868432" cy="19557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A884C2-DF88-4FC9-AAA5-686A4D4CFE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649" y="3107566"/>
            <a:ext cx="2850877" cy="2984096"/>
          </a:xfrm>
          <a:prstGeom prst="rect">
            <a:avLst/>
          </a:prstGeom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466E72CD-A56E-4316-8037-EC757D3124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644" y="3284200"/>
            <a:ext cx="12573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EF13662-55CE-48D9-947A-E67B34D09726}"/>
              </a:ext>
            </a:extLst>
          </p:cNvPr>
          <p:cNvSpPr txBox="1"/>
          <p:nvPr/>
        </p:nvSpPr>
        <p:spPr>
          <a:xfrm>
            <a:off x="6057900" y="3855501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Twin (double) ferrules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1981EB-0B99-46AE-866B-79B8717E1BE1}"/>
              </a:ext>
            </a:extLst>
          </p:cNvPr>
          <p:cNvSpPr txBox="1"/>
          <p:nvPr/>
        </p:nvSpPr>
        <p:spPr>
          <a:xfrm>
            <a:off x="6469029" y="2076097"/>
            <a:ext cx="1163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Ferrule kits</a:t>
            </a:r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3C429F-1A26-414B-8BB1-82C6D17BE2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96" y="5823195"/>
            <a:ext cx="2100228" cy="67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6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>
            <a:extLst>
              <a:ext uri="{FF2B5EF4-FFF2-40B4-BE49-F238E27FC236}">
                <a16:creationId xmlns:a16="http://schemas.microsoft.com/office/drawing/2014/main" id="{FC4212AB-1D41-4AA4-86FE-C62130EDCC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Why you should use ferrules….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63335AF-E720-4C36-84B5-E2D19D8B8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ferrules used?</a:t>
            </a:r>
          </a:p>
        </p:txBody>
      </p:sp>
      <p:sp>
        <p:nvSpPr>
          <p:cNvPr id="7" name="Inhalt">
            <a:extLst>
              <a:ext uri="{FF2B5EF4-FFF2-40B4-BE49-F238E27FC236}">
                <a16:creationId xmlns:a16="http://schemas.microsoft.com/office/drawing/2014/main" id="{537C3528-27DA-4981-9543-57D352314CB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50872" y="1558440"/>
            <a:ext cx="5064837" cy="4247016"/>
          </a:xfrm>
        </p:spPr>
        <p:txBody>
          <a:bodyPr/>
          <a:lstStyle/>
          <a:p>
            <a:pPr marL="457200" indent="-45720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Solid Connection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strengthen stranded wire bundles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elimination of stray strands</a:t>
            </a:r>
          </a:p>
          <a:p>
            <a:pPr marL="457200" indent="-45720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Ease of installation</a:t>
            </a:r>
          </a:p>
          <a:p>
            <a:pPr marL="457200" indent="-45720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Long term electrical performance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Airtight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Corrosion resistance</a:t>
            </a:r>
          </a:p>
        </p:txBody>
      </p:sp>
      <p:sp>
        <p:nvSpPr>
          <p:cNvPr id="8" name="Inhalt">
            <a:extLst>
              <a:ext uri="{FF2B5EF4-FFF2-40B4-BE49-F238E27FC236}">
                <a16:creationId xmlns:a16="http://schemas.microsoft.com/office/drawing/2014/main" id="{2850ABEE-B493-40BC-AA25-7F105ED1453D}"/>
              </a:ext>
            </a:extLst>
          </p:cNvPr>
          <p:cNvSpPr txBox="1">
            <a:spLocks/>
          </p:cNvSpPr>
          <p:nvPr/>
        </p:nvSpPr>
        <p:spPr bwMode="gray">
          <a:xfrm>
            <a:off x="5752730" y="1538895"/>
            <a:ext cx="6137192" cy="4247016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270009" marR="0" indent="-270009" algn="l" defTabSz="91443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lang="de-DE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24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36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48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60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72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84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14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30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Durability and safety of the connection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vibration resistance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avoidance of higher temperatures, short-circuits, and arc flashes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shape and integrity retention with removal and reinsertion</a:t>
            </a:r>
          </a:p>
          <a:p>
            <a:pPr marL="457200" indent="-45720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Twin ferrules allow simultaneous insertion of two wires</a:t>
            </a:r>
          </a:p>
          <a:p>
            <a:pPr marL="457200" indent="-45720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Required in Europe for CE certification</a:t>
            </a:r>
          </a:p>
          <a:p>
            <a:pPr marL="457200" indent="-45720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 quality, carefully designed and built panel</a:t>
            </a:r>
          </a:p>
          <a:p>
            <a:endParaRPr lang="en-US" dirty="0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AC3480-71F4-4168-A489-8FA9352F93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96" y="5823195"/>
            <a:ext cx="2100228" cy="67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>
            <a:extLst>
              <a:ext uri="{FF2B5EF4-FFF2-40B4-BE49-F238E27FC236}">
                <a16:creationId xmlns:a16="http://schemas.microsoft.com/office/drawing/2014/main" id="{FC4212AB-1D41-4AA4-86FE-C62130EDCC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Why you should use ferrules….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63335AF-E720-4C36-84B5-E2D19D8B8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78" y="864506"/>
            <a:ext cx="11089444" cy="647849"/>
          </a:xfrm>
        </p:spPr>
        <p:txBody>
          <a:bodyPr/>
          <a:lstStyle/>
          <a:p>
            <a:r>
              <a:rPr lang="en-US" dirty="0"/>
              <a:t>Cutting the wire correctly matters</a:t>
            </a:r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AE51EEF-7913-42CE-BB54-EA3B01F225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96" y="5823195"/>
            <a:ext cx="2100228" cy="673150"/>
          </a:xfrm>
          <a:prstGeom prst="rect">
            <a:avLst/>
          </a:prstGeom>
        </p:spPr>
      </p:pic>
      <p:sp>
        <p:nvSpPr>
          <p:cNvPr id="20" name="Inhalt">
            <a:extLst>
              <a:ext uri="{FF2B5EF4-FFF2-40B4-BE49-F238E27FC236}">
                <a16:creationId xmlns:a16="http://schemas.microsoft.com/office/drawing/2014/main" id="{66A50BE2-89FE-4D92-8660-1EA08A2C557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983177" y="1858581"/>
            <a:ext cx="7313223" cy="45424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sure to not damage the wire when cutting.</a:t>
            </a:r>
            <a:endParaRPr lang="en-US" dirty="0"/>
          </a:p>
        </p:txBody>
      </p:sp>
      <p:sp>
        <p:nvSpPr>
          <p:cNvPr id="14" name="Inhalt">
            <a:extLst>
              <a:ext uri="{FF2B5EF4-FFF2-40B4-BE49-F238E27FC236}">
                <a16:creationId xmlns:a16="http://schemas.microsoft.com/office/drawing/2014/main" id="{193FB01D-79EA-4167-97C5-C48E7F866235}"/>
              </a:ext>
            </a:extLst>
          </p:cNvPr>
          <p:cNvSpPr txBox="1">
            <a:spLocks/>
          </p:cNvSpPr>
          <p:nvPr/>
        </p:nvSpPr>
        <p:spPr bwMode="gray">
          <a:xfrm>
            <a:off x="1434120" y="2531443"/>
            <a:ext cx="4261415" cy="454249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270009" marR="0" indent="-270009" algn="l" defTabSz="91443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lang="de-DE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24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36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48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60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72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84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14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30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Incorrect cut: Bite cut, squeezing the wire</a:t>
            </a:r>
            <a:endParaRPr lang="en-US" dirty="0"/>
          </a:p>
        </p:txBody>
      </p:sp>
      <p:sp>
        <p:nvSpPr>
          <p:cNvPr id="16" name="Inhalt">
            <a:extLst>
              <a:ext uri="{FF2B5EF4-FFF2-40B4-BE49-F238E27FC236}">
                <a16:creationId xmlns:a16="http://schemas.microsoft.com/office/drawing/2014/main" id="{3A5DF623-9DDB-4D32-951D-16FB258B23E6}"/>
              </a:ext>
            </a:extLst>
          </p:cNvPr>
          <p:cNvSpPr txBox="1">
            <a:spLocks/>
          </p:cNvSpPr>
          <p:nvPr/>
        </p:nvSpPr>
        <p:spPr bwMode="gray">
          <a:xfrm>
            <a:off x="7154042" y="2531449"/>
            <a:ext cx="2370957" cy="454249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270009" marR="0" indent="-270009" algn="l" defTabSz="91443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lang="de-DE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24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36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48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60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72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84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14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30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Correct  cut: Shear cut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2A29CB-46A8-40F5-9CC7-FF4107224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487" y="2986995"/>
            <a:ext cx="4410075" cy="2181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0DBFAE-F00B-428D-B672-A2EF0D85D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914" y="2989585"/>
            <a:ext cx="4419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0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>
            <a:extLst>
              <a:ext uri="{FF2B5EF4-FFF2-40B4-BE49-F238E27FC236}">
                <a16:creationId xmlns:a16="http://schemas.microsoft.com/office/drawing/2014/main" id="{C5E9BD51-9C09-4A9D-A8E8-210486C536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84" t="12990" r="-10166" b="181"/>
          <a:stretch/>
        </p:blipFill>
        <p:spPr bwMode="auto">
          <a:xfrm>
            <a:off x="7626962" y="2226197"/>
            <a:ext cx="1971609" cy="148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854224B-7FF2-44F1-A47A-94D815B040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36" y="2073886"/>
            <a:ext cx="1553110" cy="16256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CEE511-0A48-4114-BEEF-1C16076B3C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691" y="2103247"/>
            <a:ext cx="1525324" cy="1596602"/>
          </a:xfrm>
          <a:prstGeom prst="rect">
            <a:avLst/>
          </a:prstGeom>
        </p:spPr>
      </p:pic>
      <p:sp>
        <p:nvSpPr>
          <p:cNvPr id="9" name="Text">
            <a:extLst>
              <a:ext uri="{FF2B5EF4-FFF2-40B4-BE49-F238E27FC236}">
                <a16:creationId xmlns:a16="http://schemas.microsoft.com/office/drawing/2014/main" id="{FC4212AB-1D41-4AA4-86FE-C62130EDCC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Why you should use ferrules….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63335AF-E720-4C36-84B5-E2D19D8B8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78" y="864506"/>
            <a:ext cx="11089444" cy="647849"/>
          </a:xfrm>
        </p:spPr>
        <p:txBody>
          <a:bodyPr/>
          <a:lstStyle/>
          <a:p>
            <a:r>
              <a:rPr lang="en-US" dirty="0"/>
              <a:t>Choosing the correct wire stripping tool matters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F3C0F6-50F6-48C2-B35E-A13858A6A2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385" y="1951317"/>
            <a:ext cx="1670473" cy="17485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97714D-895E-46A7-A738-549EF3F431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" y="1951317"/>
            <a:ext cx="1670472" cy="1748532"/>
          </a:xfrm>
          <a:prstGeom prst="rect">
            <a:avLst/>
          </a:prstGeom>
        </p:spPr>
      </p:pic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47BB385A-BA51-4107-BDED-E02B4A0DF4F5}"/>
              </a:ext>
            </a:extLst>
          </p:cNvPr>
          <p:cNvSpPr txBox="1">
            <a:spLocks/>
          </p:cNvSpPr>
          <p:nvPr/>
        </p:nvSpPr>
        <p:spPr>
          <a:xfrm>
            <a:off x="3993964" y="3893045"/>
            <a:ext cx="2902069" cy="1260561"/>
          </a:xfrm>
          <a:prstGeom prst="rect">
            <a:avLst/>
          </a:prstGeom>
        </p:spPr>
        <p:txBody>
          <a:bodyPr/>
          <a:lstStyle>
            <a:lvl1pPr marL="270009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24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36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48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60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72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84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14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30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/>
              <a:t>WIREFOX – 10  1212150</a:t>
            </a:r>
          </a:p>
          <a:p>
            <a:pPr marL="0" indent="0" algn="ctr">
              <a:buNone/>
            </a:pPr>
            <a:r>
              <a:rPr lang="en-US" sz="1600" dirty="0"/>
              <a:t>WIREFOX-E 10  1212706</a:t>
            </a:r>
          </a:p>
          <a:p>
            <a:pPr marL="0" indent="0" algn="ctr">
              <a:buNone/>
            </a:pPr>
            <a:r>
              <a:rPr lang="en-US" sz="1600" dirty="0"/>
              <a:t>34-8 AWG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E772CB4-2BFA-44A0-92A4-9BE97EE3CFAE}"/>
              </a:ext>
            </a:extLst>
          </p:cNvPr>
          <p:cNvSpPr txBox="1">
            <a:spLocks/>
          </p:cNvSpPr>
          <p:nvPr/>
        </p:nvSpPr>
        <p:spPr>
          <a:xfrm>
            <a:off x="-1080865" y="3893045"/>
            <a:ext cx="5435859" cy="2262120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43200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64800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86400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1224000" indent="-1440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1440000" indent="-1440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1512000" indent="0" algn="l" rtl="0" eaLnBrk="1" fontAlgn="base" hangingPunct="1">
              <a:spcBef>
                <a:spcPts val="9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1872000" indent="-144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600" dirty="0"/>
              <a:t>WIREFOX – 4  1212159</a:t>
            </a:r>
          </a:p>
          <a:p>
            <a:r>
              <a:rPr lang="en-US" sz="1600" dirty="0"/>
              <a:t>WIREFOX-E 4  1212704</a:t>
            </a:r>
          </a:p>
          <a:p>
            <a:r>
              <a:rPr lang="en-US" sz="1600" dirty="0"/>
              <a:t>28-12 AWG</a:t>
            </a:r>
          </a:p>
          <a:p>
            <a:r>
              <a:rPr lang="en-US" sz="1600" dirty="0"/>
              <a:t>WIREFOX – 6SC 1212158</a:t>
            </a:r>
          </a:p>
          <a:p>
            <a:r>
              <a:rPr lang="en-US" sz="1600" dirty="0"/>
              <a:t>WIREFOX-E 6SC 1212705</a:t>
            </a:r>
          </a:p>
          <a:p>
            <a:r>
              <a:rPr lang="en-US" sz="1600" dirty="0"/>
              <a:t>16-8 AWG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41429CFF-82A6-400B-918F-15A9573618AD}"/>
              </a:ext>
            </a:extLst>
          </p:cNvPr>
          <p:cNvSpPr txBox="1">
            <a:spLocks/>
          </p:cNvSpPr>
          <p:nvPr/>
        </p:nvSpPr>
        <p:spPr>
          <a:xfrm>
            <a:off x="8265580" y="3873697"/>
            <a:ext cx="2894443" cy="1299256"/>
          </a:xfrm>
          <a:prstGeom prst="rect">
            <a:avLst/>
          </a:prstGeom>
        </p:spPr>
        <p:txBody>
          <a:bodyPr/>
          <a:lstStyle>
            <a:lvl1pPr marL="270009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24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36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48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60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72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84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14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30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/>
              <a:t>WIREFOX – 16  1212155</a:t>
            </a:r>
          </a:p>
          <a:p>
            <a:pPr marL="0" indent="0" algn="ctr">
              <a:buNone/>
            </a:pPr>
            <a:r>
              <a:rPr lang="en-US" sz="1600" dirty="0"/>
              <a:t>WIREFOX-E 16  1212707</a:t>
            </a:r>
          </a:p>
          <a:p>
            <a:pPr marL="0" indent="0" algn="ctr">
              <a:buNone/>
            </a:pPr>
            <a:r>
              <a:rPr lang="en-US" sz="1600" dirty="0"/>
              <a:t>12-5 AWG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8BA34AE-DA4F-482A-8071-46845614B0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484" y="1950931"/>
            <a:ext cx="1670575" cy="1748641"/>
          </a:xfrm>
          <a:prstGeom prst="rect">
            <a:avLst/>
          </a:prstGeom>
        </p:spPr>
      </p:pic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05265CB6-9F89-4124-A284-55E4315BF724}"/>
              </a:ext>
            </a:extLst>
          </p:cNvPr>
          <p:cNvSpPr txBox="1">
            <a:spLocks/>
          </p:cNvSpPr>
          <p:nvPr/>
        </p:nvSpPr>
        <p:spPr>
          <a:xfrm>
            <a:off x="4704134" y="2787657"/>
            <a:ext cx="1521662" cy="364950"/>
          </a:xfrm>
          <a:prstGeom prst="rect">
            <a:avLst/>
          </a:prstGeom>
        </p:spPr>
        <p:txBody>
          <a:bodyPr/>
          <a:lstStyle>
            <a:lvl1pPr marL="270009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24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36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48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60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72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84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14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30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Flat blade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0BD30CE4-A0FC-4998-AAD7-4CA076ECB20E}"/>
              </a:ext>
            </a:extLst>
          </p:cNvPr>
          <p:cNvSpPr txBox="1">
            <a:spLocks/>
          </p:cNvSpPr>
          <p:nvPr/>
        </p:nvSpPr>
        <p:spPr>
          <a:xfrm>
            <a:off x="990476" y="2785559"/>
            <a:ext cx="1521662" cy="364950"/>
          </a:xfrm>
          <a:prstGeom prst="rect">
            <a:avLst/>
          </a:prstGeom>
        </p:spPr>
        <p:txBody>
          <a:bodyPr/>
          <a:lstStyle>
            <a:lvl1pPr marL="270009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24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36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48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60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72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84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14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30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V-blade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8CA882B6-2303-43FB-A18A-A8E7056594DE}"/>
              </a:ext>
            </a:extLst>
          </p:cNvPr>
          <p:cNvSpPr txBox="1">
            <a:spLocks/>
          </p:cNvSpPr>
          <p:nvPr/>
        </p:nvSpPr>
        <p:spPr>
          <a:xfrm>
            <a:off x="8951970" y="2787657"/>
            <a:ext cx="1521662" cy="364950"/>
          </a:xfrm>
          <a:prstGeom prst="rect">
            <a:avLst/>
          </a:prstGeom>
        </p:spPr>
        <p:txBody>
          <a:bodyPr/>
          <a:lstStyle>
            <a:lvl1pPr marL="270009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24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36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48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60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72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84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14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30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Oval blade</a:t>
            </a:r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AE51EEF-7913-42CE-BB54-EA3B01F225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96" y="5823195"/>
            <a:ext cx="2100228" cy="67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2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>
            <a:extLst>
              <a:ext uri="{FF2B5EF4-FFF2-40B4-BE49-F238E27FC236}">
                <a16:creationId xmlns:a16="http://schemas.microsoft.com/office/drawing/2014/main" id="{FC4212AB-1D41-4AA4-86FE-C62130EDCC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Why you should use ferrules….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63335AF-E720-4C36-84B5-E2D19D8B8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78" y="864506"/>
            <a:ext cx="11089444" cy="647849"/>
          </a:xfrm>
        </p:spPr>
        <p:txBody>
          <a:bodyPr/>
          <a:lstStyle/>
          <a:p>
            <a:r>
              <a:rPr lang="en-US" dirty="0"/>
              <a:t>Stripping the wire correctly matters</a:t>
            </a:r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AE51EEF-7913-42CE-BB54-EA3B01F225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96" y="5823195"/>
            <a:ext cx="2100228" cy="673150"/>
          </a:xfrm>
          <a:prstGeom prst="rect">
            <a:avLst/>
          </a:prstGeom>
        </p:spPr>
      </p:pic>
      <p:sp>
        <p:nvSpPr>
          <p:cNvPr id="20" name="Inhalt">
            <a:extLst>
              <a:ext uri="{FF2B5EF4-FFF2-40B4-BE49-F238E27FC236}">
                <a16:creationId xmlns:a16="http://schemas.microsoft.com/office/drawing/2014/main" id="{66A50BE2-89FE-4D92-8660-1EA08A2C557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983177" y="1450208"/>
            <a:ext cx="7313223" cy="45424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sure to not damage the strands or insulation when stripping the wire.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403D6A-6A30-491D-B6FA-218767E3B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099" y="2196698"/>
            <a:ext cx="3674860" cy="39824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39B624-3597-4B01-81CC-C218965F2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043" y="2630754"/>
            <a:ext cx="3952108" cy="1845995"/>
          </a:xfrm>
          <a:prstGeom prst="rect">
            <a:avLst/>
          </a:prstGeom>
        </p:spPr>
      </p:pic>
      <p:sp>
        <p:nvSpPr>
          <p:cNvPr id="14" name="Inhalt">
            <a:extLst>
              <a:ext uri="{FF2B5EF4-FFF2-40B4-BE49-F238E27FC236}">
                <a16:creationId xmlns:a16="http://schemas.microsoft.com/office/drawing/2014/main" id="{193FB01D-79EA-4167-97C5-C48E7F866235}"/>
              </a:ext>
            </a:extLst>
          </p:cNvPr>
          <p:cNvSpPr txBox="1">
            <a:spLocks/>
          </p:cNvSpPr>
          <p:nvPr/>
        </p:nvSpPr>
        <p:spPr bwMode="gray">
          <a:xfrm>
            <a:off x="1363099" y="1901128"/>
            <a:ext cx="1999226" cy="454249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270009" marR="0" indent="-270009" algn="l" defTabSz="91443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lang="de-DE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24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36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48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60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72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84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14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30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Incorrect strip:</a:t>
            </a:r>
            <a:endParaRPr lang="en-US" dirty="0"/>
          </a:p>
        </p:txBody>
      </p:sp>
      <p:sp>
        <p:nvSpPr>
          <p:cNvPr id="16" name="Inhalt">
            <a:extLst>
              <a:ext uri="{FF2B5EF4-FFF2-40B4-BE49-F238E27FC236}">
                <a16:creationId xmlns:a16="http://schemas.microsoft.com/office/drawing/2014/main" id="{3A5DF623-9DDB-4D32-951D-16FB258B23E6}"/>
              </a:ext>
            </a:extLst>
          </p:cNvPr>
          <p:cNvSpPr txBox="1">
            <a:spLocks/>
          </p:cNvSpPr>
          <p:nvPr/>
        </p:nvSpPr>
        <p:spPr bwMode="gray">
          <a:xfrm>
            <a:off x="7154043" y="1896306"/>
            <a:ext cx="1866132" cy="454249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270009" marR="0" indent="-270009" algn="l" defTabSz="91443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lang="de-DE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24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36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48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60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72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84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14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30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Correct  strip: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ool, scissors&#10;&#10;Description automatically generated">
            <a:extLst>
              <a:ext uri="{FF2B5EF4-FFF2-40B4-BE49-F238E27FC236}">
                <a16:creationId xmlns:a16="http://schemas.microsoft.com/office/drawing/2014/main" id="{A027F4A5-B2C2-4DFF-93D0-529BE4E92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495">
            <a:off x="2196820" y="3440683"/>
            <a:ext cx="3230722" cy="33816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F437877-01FD-4723-8FE6-2FF555D96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82326">
            <a:off x="4141900" y="2221799"/>
            <a:ext cx="2689784" cy="1703311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D63335AF-E720-4C36-84B5-E2D19D8B8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78" y="864506"/>
            <a:ext cx="11089444" cy="647849"/>
          </a:xfrm>
        </p:spPr>
        <p:txBody>
          <a:bodyPr/>
          <a:lstStyle/>
          <a:p>
            <a:r>
              <a:rPr lang="en-US" dirty="0"/>
              <a:t>Choosing the correct crimping tool matters</a:t>
            </a:r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AE51EEF-7913-42CE-BB54-EA3B01F22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96" y="5823195"/>
            <a:ext cx="2100228" cy="673150"/>
          </a:xfrm>
          <a:prstGeom prst="rect">
            <a:avLst/>
          </a:prstGeom>
        </p:spPr>
      </p:pic>
      <p:sp>
        <p:nvSpPr>
          <p:cNvPr id="34" name="Inhalt">
            <a:extLst>
              <a:ext uri="{FF2B5EF4-FFF2-40B4-BE49-F238E27FC236}">
                <a16:creationId xmlns:a16="http://schemas.microsoft.com/office/drawing/2014/main" id="{DAFE5489-F14A-4CAA-9A37-EAA00345C9FE}"/>
              </a:ext>
            </a:extLst>
          </p:cNvPr>
          <p:cNvSpPr txBox="1">
            <a:spLocks/>
          </p:cNvSpPr>
          <p:nvPr/>
        </p:nvSpPr>
        <p:spPr bwMode="gray">
          <a:xfrm>
            <a:off x="667214" y="1751473"/>
            <a:ext cx="2791298" cy="2552479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270009" marR="0" indent="-270009" algn="l" defTabSz="91443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lang="de-DE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24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36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48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60" indent="-270009" algn="l" defTabSz="91443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72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84" indent="-270009" algn="l" defTabSz="91443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14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30" indent="-228607" algn="l" defTabSz="9144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Ferrule crimpers vary by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AWG range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Crimp profile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Open or nested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Front or side entry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Length of the handle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7617DA8-3C3F-4CB2-951E-86C518C38A9E}"/>
              </a:ext>
            </a:extLst>
          </p:cNvPr>
          <p:cNvSpPr txBox="1">
            <a:spLocks/>
          </p:cNvSpPr>
          <p:nvPr/>
        </p:nvSpPr>
        <p:spPr>
          <a:xfrm>
            <a:off x="6225797" y="1776801"/>
            <a:ext cx="5996778" cy="3514289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43200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64800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86400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1224000" indent="-1440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1440000" indent="-1440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1512000" indent="0" algn="l" rtl="0" eaLnBrk="1" fontAlgn="base" hangingPunct="1">
              <a:spcBef>
                <a:spcPts val="9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1872000" indent="-144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en-US" dirty="0"/>
              <a:t>CRIMPFOX DUO 16S  1202877	       26-6 AWG single</a:t>
            </a:r>
          </a:p>
          <a:p>
            <a:pPr algn="l"/>
            <a:r>
              <a:rPr lang="en-US" dirty="0"/>
              <a:t>			       2 x 20-10 twin</a:t>
            </a:r>
          </a:p>
          <a:p>
            <a:pPr algn="l"/>
            <a:r>
              <a:rPr lang="en-US" dirty="0"/>
              <a:t>CRIMPFOX CENTRUS</a:t>
            </a:r>
          </a:p>
          <a:p>
            <a:pPr algn="l"/>
            <a:r>
              <a:rPr lang="en-US" dirty="0"/>
              <a:t>	6H NC	1202883	24-10 AWG</a:t>
            </a:r>
          </a:p>
          <a:p>
            <a:pPr algn="l"/>
            <a:r>
              <a:rPr lang="en-US" dirty="0"/>
              <a:t>	6S NC	1202882	24-10 AWG</a:t>
            </a:r>
          </a:p>
          <a:p>
            <a:pPr algn="l"/>
            <a:r>
              <a:rPr lang="en-US" dirty="0"/>
              <a:t>	10H	1213156	24-8 AWG</a:t>
            </a:r>
          </a:p>
          <a:p>
            <a:pPr algn="l"/>
            <a:r>
              <a:rPr lang="en-US" dirty="0"/>
              <a:t>	10S	1213154	24-8 AWG</a:t>
            </a:r>
          </a:p>
          <a:p>
            <a:pPr algn="l"/>
            <a:r>
              <a:rPr lang="en-US" dirty="0"/>
              <a:t>CRIMPFOX 25R	1212039	8-4 AWG</a:t>
            </a:r>
          </a:p>
          <a:p>
            <a:pPr algn="l"/>
            <a:r>
              <a:rPr lang="en-US" dirty="0"/>
              <a:t>CRIMPFOX 50R	1212041	2-1 AWG</a:t>
            </a:r>
          </a:p>
        </p:txBody>
      </p:sp>
      <p:sp>
        <p:nvSpPr>
          <p:cNvPr id="20" name="Text">
            <a:extLst>
              <a:ext uri="{FF2B5EF4-FFF2-40B4-BE49-F238E27FC236}">
                <a16:creationId xmlns:a16="http://schemas.microsoft.com/office/drawing/2014/main" id="{C4017A66-9946-400F-A06A-72DFA5D806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73" y="467067"/>
            <a:ext cx="11089444" cy="431900"/>
          </a:xfrm>
        </p:spPr>
        <p:txBody>
          <a:bodyPr/>
          <a:lstStyle/>
          <a:p>
            <a:r>
              <a:rPr lang="en-US" dirty="0"/>
              <a:t>Why you should use ferrules….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8CCDD93-121F-43AA-9F53-DB3DFF54B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81704">
            <a:off x="4168576" y="2813572"/>
            <a:ext cx="1118031" cy="248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9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FE9C2F2-9990-45C1-957E-496D80B21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034" y="1355267"/>
            <a:ext cx="1859144" cy="11467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B4CF1-C411-4149-A7AE-55FF61822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169" y="1383748"/>
            <a:ext cx="1755395" cy="1082768"/>
          </a:xfrm>
          <a:prstGeom prst="rect">
            <a:avLst/>
          </a:prstGeom>
        </p:spPr>
      </p:pic>
      <p:sp>
        <p:nvSpPr>
          <p:cNvPr id="9" name="Text">
            <a:extLst>
              <a:ext uri="{FF2B5EF4-FFF2-40B4-BE49-F238E27FC236}">
                <a16:creationId xmlns:a16="http://schemas.microsoft.com/office/drawing/2014/main" id="{FC4212AB-1D41-4AA4-86FE-C62130EDCC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Why you should use ferrules….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63335AF-E720-4C36-84B5-E2D19D8B8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Crimp Profiles…Which one should I use?</a:t>
            </a:r>
          </a:p>
        </p:txBody>
      </p:sp>
      <p:sp>
        <p:nvSpPr>
          <p:cNvPr id="7" name="Inhalt">
            <a:extLst>
              <a:ext uri="{FF2B5EF4-FFF2-40B4-BE49-F238E27FC236}">
                <a16:creationId xmlns:a16="http://schemas.microsoft.com/office/drawing/2014/main" id="{537C3528-27DA-4981-9543-57D352314CB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79912" y="3635666"/>
            <a:ext cx="9208589" cy="2591529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Crimp profiles are based on user and application preference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Conductor must be prepared correctly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Contact and conductor must be compatible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Conductor must be positioned correctly in the contact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Suitable crimping tool must be used</a:t>
            </a:r>
          </a:p>
          <a:p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E374E1-3A11-412A-A225-DB440F93C8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54" y="1499192"/>
            <a:ext cx="1620873" cy="9997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F778E5-529B-4036-ACFF-10412C1469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309" y="1297523"/>
            <a:ext cx="1822452" cy="112412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1769B2A-EACD-4368-B665-3F8BBCDB4FB5}"/>
              </a:ext>
            </a:extLst>
          </p:cNvPr>
          <p:cNvSpPr txBox="1"/>
          <p:nvPr/>
        </p:nvSpPr>
        <p:spPr>
          <a:xfrm>
            <a:off x="76200" y="2636925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WM Crimp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606A7A-E3FF-4B1D-8881-8679FB031D9F}"/>
              </a:ext>
            </a:extLst>
          </p:cNvPr>
          <p:cNvSpPr txBox="1"/>
          <p:nvPr/>
        </p:nvSpPr>
        <p:spPr>
          <a:xfrm>
            <a:off x="1659384" y="2759508"/>
            <a:ext cx="1220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 Crimp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0432C2-D544-4785-ABF8-D9E9198243DA}"/>
              </a:ext>
            </a:extLst>
          </p:cNvPr>
          <p:cNvSpPr txBox="1"/>
          <p:nvPr/>
        </p:nvSpPr>
        <p:spPr>
          <a:xfrm>
            <a:off x="3312113" y="2654682"/>
            <a:ext cx="1248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Hex Crimp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F81A0D-F68E-4C6C-95B4-D0E4B82D90F5}"/>
              </a:ext>
            </a:extLst>
          </p:cNvPr>
          <p:cNvSpPr txBox="1"/>
          <p:nvPr/>
        </p:nvSpPr>
        <p:spPr>
          <a:xfrm>
            <a:off x="4712563" y="2655902"/>
            <a:ext cx="1059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Square Crimp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31179D-F9DF-4EC2-A7A8-DD2DBBA68795}"/>
              </a:ext>
            </a:extLst>
          </p:cNvPr>
          <p:cNvSpPr txBox="1"/>
          <p:nvPr/>
        </p:nvSpPr>
        <p:spPr>
          <a:xfrm>
            <a:off x="5804517" y="2654682"/>
            <a:ext cx="17230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Indent/prong Crimp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172D4B-1F5B-478C-B5B6-900A5E111A50}"/>
              </a:ext>
            </a:extLst>
          </p:cNvPr>
          <p:cNvSpPr txBox="1"/>
          <p:nvPr/>
        </p:nvSpPr>
        <p:spPr>
          <a:xfrm>
            <a:off x="7642937" y="2602582"/>
            <a:ext cx="11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Double indent Crimp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F71EC8-0D5F-471B-85FD-22E2FA1197C3}"/>
              </a:ext>
            </a:extLst>
          </p:cNvPr>
          <p:cNvSpPr txBox="1"/>
          <p:nvPr/>
        </p:nvSpPr>
        <p:spPr>
          <a:xfrm>
            <a:off x="8944258" y="2576004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Oval Crimp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368927-F8E8-454F-98D1-5726B76C5C0D}"/>
              </a:ext>
            </a:extLst>
          </p:cNvPr>
          <p:cNvSpPr txBox="1"/>
          <p:nvPr/>
        </p:nvSpPr>
        <p:spPr>
          <a:xfrm>
            <a:off x="10583657" y="2565905"/>
            <a:ext cx="14011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Trapezoid Crimp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810AEE-94F8-4252-A1EC-F7A1196D2B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40" y="1338882"/>
            <a:ext cx="1842521" cy="11365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D6D2CF-7E89-4ACA-9790-BE88A94794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871" y="1314630"/>
            <a:ext cx="1885393" cy="11629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D23203-56E7-44D6-A203-AC9BB5D0E9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634" y="1419839"/>
            <a:ext cx="1775793" cy="10289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25EDDC-64B2-43A0-8E50-F12C385593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856" y="1439633"/>
            <a:ext cx="1631290" cy="1006216"/>
          </a:xfrm>
          <a:prstGeom prst="rect">
            <a:avLst/>
          </a:prstGeom>
        </p:spPr>
      </p:pic>
      <p:pic>
        <p:nvPicPr>
          <p:cNvPr id="26" name="Picture 2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650E15D-F87F-4685-8EF5-EA655F53F1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96" y="5823195"/>
            <a:ext cx="2100228" cy="67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6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>
            <a:extLst>
              <a:ext uri="{FF2B5EF4-FFF2-40B4-BE49-F238E27FC236}">
                <a16:creationId xmlns:a16="http://schemas.microsoft.com/office/drawing/2014/main" id="{FC4212AB-1D41-4AA4-86FE-C62130EDCC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Why you should use ferrules….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63335AF-E720-4C36-84B5-E2D19D8B8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78" y="864506"/>
            <a:ext cx="11089444" cy="647849"/>
          </a:xfrm>
        </p:spPr>
        <p:txBody>
          <a:bodyPr/>
          <a:lstStyle/>
          <a:p>
            <a:r>
              <a:rPr lang="en-US" dirty="0"/>
              <a:t>Or automate the crimping</a:t>
            </a:r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AE51EEF-7913-42CE-BB54-EA3B01F225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96" y="5823195"/>
            <a:ext cx="2100228" cy="673150"/>
          </a:xfrm>
          <a:prstGeom prst="rect">
            <a:avLst/>
          </a:prstGeom>
        </p:spPr>
      </p:pic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7617DA8-3C3F-4CB2-951E-86C518C38A9E}"/>
              </a:ext>
            </a:extLst>
          </p:cNvPr>
          <p:cNvSpPr txBox="1">
            <a:spLocks/>
          </p:cNvSpPr>
          <p:nvPr/>
        </p:nvSpPr>
        <p:spPr>
          <a:xfrm>
            <a:off x="6507332" y="4320251"/>
            <a:ext cx="4431650" cy="1046909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43200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64800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86400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1224000" indent="-1440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1440000" indent="-1440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1512000" indent="0" algn="l" rtl="0" eaLnBrk="1" fontAlgn="base" hangingPunct="1">
              <a:spcBef>
                <a:spcPts val="9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1872000" indent="-144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en-US" sz="2000" dirty="0"/>
              <a:t>CF 3000	1205516	</a:t>
            </a:r>
          </a:p>
          <a:p>
            <a:pPr algn="l"/>
            <a:r>
              <a:rPr lang="en-US" sz="2000" dirty="0"/>
              <a:t>	20-14 AWG dies included</a:t>
            </a:r>
          </a:p>
          <a:p>
            <a:pPr algn="l"/>
            <a:r>
              <a:rPr lang="en-US" sz="2000" dirty="0"/>
              <a:t>	22 AWG kit	1212376</a:t>
            </a:r>
          </a:p>
          <a:p>
            <a:pPr algn="l"/>
            <a:endParaRPr lang="en-US" sz="2000" dirty="0"/>
          </a:p>
        </p:txBody>
      </p:sp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DBF88EEC-0EB8-4C32-BC26-32BE1F604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" y="1449383"/>
            <a:ext cx="4587962" cy="48023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7A8B0B-3101-4731-8923-541A1A850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776" y="1891491"/>
            <a:ext cx="2625602" cy="2748294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385985E-5A26-40E2-8EF8-76AAA0E26275}"/>
              </a:ext>
            </a:extLst>
          </p:cNvPr>
          <p:cNvSpPr txBox="1">
            <a:spLocks/>
          </p:cNvSpPr>
          <p:nvPr/>
        </p:nvSpPr>
        <p:spPr>
          <a:xfrm>
            <a:off x="4077300" y="1796127"/>
            <a:ext cx="5324152" cy="1515244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43200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64800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86400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1224000" indent="-1440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1440000" indent="-1440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1512000" indent="0" algn="l" rtl="0" eaLnBrk="1" fontAlgn="base" hangingPunct="1">
              <a:spcBef>
                <a:spcPts val="9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1872000" indent="-144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en-US" sz="2000" dirty="0"/>
              <a:t>CF 1000-1,5    1208199    22-12 AWG</a:t>
            </a:r>
          </a:p>
          <a:p>
            <a:pPr algn="l"/>
            <a:r>
              <a:rPr lang="en-US" sz="2000" dirty="0"/>
              <a:t>	20-16 AWG dies included</a:t>
            </a:r>
          </a:p>
          <a:p>
            <a:pPr algn="l"/>
            <a:r>
              <a:rPr lang="en-US" sz="2000" dirty="0"/>
              <a:t>CF 1000-10     1212456    12, 10, 8 AWG</a:t>
            </a:r>
          </a:p>
          <a:p>
            <a:pPr algn="l"/>
            <a:r>
              <a:rPr lang="en-US" sz="2000" dirty="0"/>
              <a:t>	No dies included</a:t>
            </a:r>
          </a:p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26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ank DE 17a">
  <a:themeElements>
    <a:clrScheme name="PhönixContac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EC8D2"/>
      </a:accent1>
      <a:accent2>
        <a:srgbClr val="0099A1"/>
      </a:accent2>
      <a:accent3>
        <a:srgbClr val="96BE0D"/>
      </a:accent3>
      <a:accent4>
        <a:srgbClr val="000000"/>
      </a:accent4>
      <a:accent5>
        <a:srgbClr val="005AC8"/>
      </a:accent5>
      <a:accent6>
        <a:srgbClr val="D200D2"/>
      </a:accent6>
      <a:hlink>
        <a:srgbClr val="96BE0D"/>
      </a:hlink>
      <a:folHlink>
        <a:srgbClr val="0099A1"/>
      </a:folHlink>
    </a:clrScheme>
    <a:fontScheme name="PhoenixContac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800" dirty="0" smtClean="0"/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  <a:ln>
          <a:noFill/>
        </a:ln>
      </a:spPr>
      <a:bodyPr wrap="square" lIns="0" tIns="0" rIns="0" bIns="0" rtlCol="0">
        <a:noAutofit/>
      </a:bodyPr>
      <a:lstStyle>
        <a:defPPr algn="l"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hoenixContact_Master_17a_en_20200109.potx" id="{5445A742-F748-40E5-A0AD-700190E05A5B}" vid="{CE80C152-A247-40F5-81A3-D0FE41C01B09}"/>
    </a:ext>
  </a:extLst>
</a:theme>
</file>

<file path=ppt/theme/theme2.xml><?xml version="1.0" encoding="utf-8"?>
<a:theme xmlns:a="http://schemas.openxmlformats.org/drawingml/2006/main" name="Larissa">
  <a:themeElements>
    <a:clrScheme name="PhönixContac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EC8D2"/>
      </a:accent1>
      <a:accent2>
        <a:srgbClr val="0099A1"/>
      </a:accent2>
      <a:accent3>
        <a:srgbClr val="96BE0D"/>
      </a:accent3>
      <a:accent4>
        <a:srgbClr val="000000"/>
      </a:accent4>
      <a:accent5>
        <a:srgbClr val="005AC8"/>
      </a:accent5>
      <a:accent6>
        <a:srgbClr val="D200D2"/>
      </a:accent6>
      <a:hlink>
        <a:srgbClr val="96BE0D"/>
      </a:hlink>
      <a:folHlink>
        <a:srgbClr val="0099A1"/>
      </a:folHlink>
    </a:clrScheme>
    <a:fontScheme name="PhoenixContac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PhönixContac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EC8D2"/>
      </a:accent1>
      <a:accent2>
        <a:srgbClr val="0099A1"/>
      </a:accent2>
      <a:accent3>
        <a:srgbClr val="96BE0D"/>
      </a:accent3>
      <a:accent4>
        <a:srgbClr val="000000"/>
      </a:accent4>
      <a:accent5>
        <a:srgbClr val="005AC8"/>
      </a:accent5>
      <a:accent6>
        <a:srgbClr val="D200D2"/>
      </a:accent6>
      <a:hlink>
        <a:srgbClr val="96BE0D"/>
      </a:hlink>
      <a:folHlink>
        <a:srgbClr val="0099A1"/>
      </a:folHlink>
    </a:clrScheme>
    <a:fontScheme name="PhoenixContac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 EN 17a</Template>
  <TotalTime>83</TotalTime>
  <Words>555</Words>
  <Application>Microsoft Office PowerPoint</Application>
  <PresentationFormat>Widescreen</PresentationFormat>
  <Paragraphs>105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Wingdings</vt:lpstr>
      <vt:lpstr>Blank DE 17a</vt:lpstr>
      <vt:lpstr>Why use ferrules and how to apply them correctly…</vt:lpstr>
      <vt:lpstr>What is a ferrule?</vt:lpstr>
      <vt:lpstr>Why are ferrules used?</vt:lpstr>
      <vt:lpstr>Cutting the wire correctly matters</vt:lpstr>
      <vt:lpstr>Choosing the correct wire stripping tool matters</vt:lpstr>
      <vt:lpstr>Stripping the wire correctly matters</vt:lpstr>
      <vt:lpstr>Choosing the correct crimping tool matters</vt:lpstr>
      <vt:lpstr>Crimp Profiles…Which one should I use?</vt:lpstr>
      <vt:lpstr>Or automate the crimping</vt:lpstr>
      <vt:lpstr>How to apply a ferrule</vt:lpstr>
    </vt:vector>
  </TitlesOfParts>
  <Company>Phoenix Contact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Phoenix Contact Master</dc:subject>
  <dc:creator>Molly E. McGowan</dc:creator>
  <cp:lastModifiedBy>Maria Schierscher</cp:lastModifiedBy>
  <cp:revision>18</cp:revision>
  <dcterms:created xsi:type="dcterms:W3CDTF">2020-01-24T14:34:15Z</dcterms:created>
  <dcterms:modified xsi:type="dcterms:W3CDTF">2022-10-12T18:20:44Z</dcterms:modified>
</cp:coreProperties>
</file>