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6"/>
  </p:notesMasterIdLst>
  <p:handoutMasterIdLst>
    <p:handoutMasterId r:id="rId7"/>
  </p:handoutMasterIdLst>
  <p:sldIdLst>
    <p:sldId id="353" r:id="rId2"/>
    <p:sldId id="354" r:id="rId3"/>
    <p:sldId id="357" r:id="rId4"/>
    <p:sldId id="352" r:id="rId5"/>
  </p:sldIdLst>
  <p:sldSz cx="12190413" cy="6859588"/>
  <p:notesSz cx="6858000" cy="9144000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657">
          <p15:clr>
            <a:srgbClr val="A4A3A4"/>
          </p15:clr>
        </p15:guide>
        <p15:guide id="6" orient="horz" pos="3838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7332">
          <p15:clr>
            <a:srgbClr val="A4A3A4"/>
          </p15:clr>
        </p15:guide>
        <p15:guide id="9" pos="5064">
          <p15:clr>
            <a:srgbClr val="A4A3A4"/>
          </p15:clr>
        </p15:guide>
        <p15:guide id="10" pos="346">
          <p15:clr>
            <a:srgbClr val="A4A3A4"/>
          </p15:clr>
        </p15:guide>
        <p15:guide id="11" pos="2705">
          <p15:clr>
            <a:srgbClr val="A4A3A4"/>
          </p15:clr>
        </p15:guide>
        <p15:guide id="12" pos="3794">
          <p15:clr>
            <a:srgbClr val="A4A3A4"/>
          </p15:clr>
        </p15:guide>
        <p15:guide id="13" pos="3884">
          <p15:clr>
            <a:srgbClr val="A4A3A4"/>
          </p15:clr>
        </p15:guide>
        <p15:guide id="14" pos="2614">
          <p15:clr>
            <a:srgbClr val="A4A3A4"/>
          </p15:clr>
        </p15:guide>
        <p15:guide id="15" pos="4973">
          <p15:clr>
            <a:srgbClr val="A4A3A4"/>
          </p15:clr>
        </p15:guide>
        <p15:guide id="1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9"/>
    <a:srgbClr val="004D51"/>
    <a:srgbClr val="0099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6333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354" y="114"/>
      </p:cViewPr>
      <p:guideLst>
        <p:guide orient="horz" pos="2160"/>
        <p:guide orient="horz" pos="572"/>
        <p:guide orient="horz" pos="300"/>
        <p:guide orient="horz" pos="981"/>
        <p:guide orient="horz" pos="3657"/>
        <p:guide orient="horz" pos="3838"/>
        <p:guide orient="horz" pos="4065"/>
        <p:guide pos="7332"/>
        <p:guide pos="5064"/>
        <p:guide pos="346"/>
        <p:guide pos="2705"/>
        <p:guide pos="3794"/>
        <p:guide pos="3884"/>
        <p:guide pos="2614"/>
        <p:guide pos="497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44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>
                <a:latin typeface="Arial" panose="020B0604020202020204" pitchFamily="34" charset="0"/>
              </a:rPr>
              <a:t>21.05.2019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DD35AF-E6AE-4141-BF45-E7C4E548BFFD}" type="datetimeFigureOut">
              <a:rPr lang="de-DE" smtClean="0"/>
              <a:pPr/>
              <a:t>21.05.2019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B170224-FE03-429C-83B7-DC36E71A85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4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8345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92596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36847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81098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0224-FE03-429C-83B7-DC36E71A855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7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welcom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294800" y="1557792"/>
            <a:ext cx="73440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9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: 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Title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department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6260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207" y="1557794"/>
            <a:ext cx="7344000" cy="4248000"/>
          </a:xfrm>
          <a:noFill/>
          <a:ln>
            <a:noFill/>
          </a:ln>
        </p:spPr>
        <p:txBody>
          <a:bodyPr vert="horz" lIns="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8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7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1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_2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896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3754800"/>
            <a:ext cx="12190413" cy="2052000"/>
          </a:xfrm>
          <a:prstGeom prst="rect">
            <a:avLst/>
          </a:prstGeom>
          <a:solidFill>
            <a:schemeClr val="accent2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/>
              <a:t>For</a:t>
            </a:r>
            <a:r>
              <a:rPr lang="de-DE" noProof="0" dirty="0"/>
              <a:t> an </a:t>
            </a:r>
            <a:r>
              <a:rPr lang="de-DE" noProof="0" dirty="0" err="1"/>
              <a:t>important</a:t>
            </a:r>
            <a:r>
              <a:rPr lang="de-DE" noProof="0" dirty="0"/>
              <a:t> </a:t>
            </a:r>
            <a:r>
              <a:rPr lang="de-DE" noProof="0" dirty="0" err="1"/>
              <a:t>statement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result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3754800"/>
            <a:ext cx="12190413" cy="2052000"/>
          </a:xfrm>
          <a:prstGeom prst="rect">
            <a:avLst/>
          </a:prstGeom>
          <a:solidFill>
            <a:schemeClr val="accent3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/>
              <a:t>For</a:t>
            </a:r>
            <a:r>
              <a:rPr lang="de-DE" noProof="0" dirty="0"/>
              <a:t> a </a:t>
            </a:r>
            <a:r>
              <a:rPr lang="de-DE" noProof="0" dirty="0" err="1"/>
              <a:t>core</a:t>
            </a:r>
            <a:r>
              <a:rPr lang="de-DE" noProof="0" dirty="0"/>
              <a:t> </a:t>
            </a:r>
            <a:r>
              <a:rPr lang="de-DE" noProof="0" dirty="0" err="1"/>
              <a:t>information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strategic</a:t>
            </a:r>
            <a:r>
              <a:rPr lang="de-DE" noProof="0" dirty="0"/>
              <a:t> </a:t>
            </a:r>
            <a:r>
              <a:rPr lang="de-DE" noProof="0" dirty="0" err="1"/>
              <a:t>statement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20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0"/>
            <a:ext cx="12190412" cy="5806800"/>
          </a:xfrm>
          <a:prstGeom prst="rect">
            <a:avLst/>
          </a:prstGeom>
          <a:solidFill>
            <a:schemeClr val="accent2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important</a:t>
            </a:r>
            <a:r>
              <a:rPr lang="de-DE" noProof="0" dirty="0"/>
              <a:t> </a:t>
            </a:r>
            <a:r>
              <a:rPr lang="de-DE" noProof="0" dirty="0" err="1"/>
              <a:t>summaries</a:t>
            </a:r>
            <a:r>
              <a:rPr lang="de-DE" noProof="0" dirty="0"/>
              <a:t>.</a:t>
            </a:r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quot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0"/>
            <a:ext cx="12190412" cy="6859588"/>
          </a:xfrm>
          <a:prstGeom prst="rect">
            <a:avLst/>
          </a:prstGeom>
          <a:solidFill>
            <a:schemeClr val="tx1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In </a:t>
            </a:r>
            <a:r>
              <a:rPr lang="de-DE" noProof="0" dirty="0" err="1"/>
              <a:t>exceptional</a:t>
            </a:r>
            <a:r>
              <a:rPr lang="de-DE" noProof="0" dirty="0"/>
              <a:t> </a:t>
            </a:r>
            <a:r>
              <a:rPr lang="de-DE" noProof="0" dirty="0" err="1"/>
              <a:t>cases</a:t>
            </a:r>
            <a:r>
              <a:rPr lang="de-DE" noProof="0" dirty="0"/>
              <a:t>, a </a:t>
            </a:r>
            <a:r>
              <a:rPr lang="de-DE" noProof="0" dirty="0" err="1"/>
              <a:t>special</a:t>
            </a:r>
            <a:br>
              <a:rPr lang="de-DE" noProof="0" dirty="0"/>
            </a:br>
            <a:r>
              <a:rPr lang="de-DE" noProof="0" dirty="0" err="1"/>
              <a:t>core</a:t>
            </a:r>
            <a:r>
              <a:rPr lang="de-DE" noProof="0" dirty="0"/>
              <a:t> </a:t>
            </a:r>
            <a:r>
              <a:rPr lang="de-DE" noProof="0" dirty="0" err="1"/>
              <a:t>information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strategic</a:t>
            </a:r>
            <a:r>
              <a:rPr lang="de-DE" noProof="0" dirty="0"/>
              <a:t> </a:t>
            </a:r>
            <a:r>
              <a:rPr lang="de-DE" noProof="0" dirty="0" err="1"/>
              <a:t>statement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7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67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74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 table and diagram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11088000" cy="4248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diagram</a:t>
            </a:r>
            <a:r>
              <a:rPr lang="de-DE" noProof="0" dirty="0"/>
              <a:t>, </a:t>
            </a:r>
            <a:r>
              <a:rPr lang="de-DE" noProof="0" dirty="0" err="1"/>
              <a:t>smartart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table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5805488"/>
            <a:ext cx="7488250" cy="216445"/>
          </a:xfrm>
        </p:spPr>
        <p:txBody>
          <a:bodyPr tIns="36000" bIns="36000"/>
          <a:lstStyle>
            <a:lvl1pPr marL="0" indent="0" algn="l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11088000" cy="424800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811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5 start welcom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" t="4597"/>
          <a:stretch/>
        </p:blipFill>
        <p:spPr bwMode="auto">
          <a:xfrm>
            <a:off x="4294188" y="1557794"/>
            <a:ext cx="7331099" cy="42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Please insert the topic of the presentation</a:t>
            </a:r>
          </a:p>
        </p:txBody>
      </p:sp>
      <p:sp>
        <p:nvSpPr>
          <p:cNvPr id="9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/>
              <a:t>Please insert: Name of the speaker / Title or department of the speaker / Date</a:t>
            </a:r>
          </a:p>
        </p:txBody>
      </p:sp>
    </p:spTree>
    <p:extLst>
      <p:ext uri="{BB962C8B-B14F-4D97-AF65-F5344CB8AC3E}">
        <p14:creationId xmlns:p14="http://schemas.microsoft.com/office/powerpoint/2010/main" val="39937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7207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benefit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85750">
              <a:buSzPct val="130000"/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marL="2520000" marR="0" indent="-2700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7pPr>
            <a:lvl8pPr marL="2880000" indent="0">
              <a:buNone/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benefit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81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7207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78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-1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4295004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04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4295207" y="1557794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1207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10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2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957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4295207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78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8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_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294800" y="1558800"/>
            <a:ext cx="7344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22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2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idx="22" hasCustomPrompt="1"/>
          </p:nvPr>
        </p:nvSpPr>
        <p:spPr bwMode="gray">
          <a:xfrm>
            <a:off x="4295207" y="3753793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>
              <a:defRPr lang="de-DE" dirty="0" smtClean="0"/>
            </a:lvl6pPr>
            <a:lvl7pPr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3754296"/>
            <a:ext cx="3600000" cy="2051497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21" hasCustomPrompt="1"/>
          </p:nvPr>
        </p:nvSpPr>
        <p:spPr bwMode="gray">
          <a:xfrm>
            <a:off x="4295207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>
              <a:defRPr lang="de-DE" dirty="0" smtClean="0"/>
            </a:lvl6pPr>
            <a:lvl7pPr>
              <a:defRPr lang="de-DE" dirty="0" smtClean="0"/>
            </a:lvl7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1207" y="468000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9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-1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0413" cy="6859588"/>
          </a:xfrm>
        </p:spPr>
        <p:txBody>
          <a:bodyPr lIns="540000" tIns="540000" rIns="540000" bIns="540000" anchor="ctr" anchorCtr="1"/>
          <a:lstStyle>
            <a:lvl1pPr marL="18000" indent="0">
              <a:buNone/>
              <a:defRPr/>
            </a:lvl1pPr>
          </a:lstStyle>
          <a:p>
            <a:r>
              <a:rPr lang="de-DE" noProof="0" dirty="0"/>
              <a:t>Add </a:t>
            </a:r>
            <a:r>
              <a:rPr lang="de-DE" noProof="0" dirty="0" err="1"/>
              <a:t>MediaClip</a:t>
            </a:r>
            <a:r>
              <a:rPr lang="de-DE" noProof="0" dirty="0"/>
              <a:t> </a:t>
            </a:r>
            <a:r>
              <a:rPr lang="de-DE" noProof="0" dirty="0" err="1"/>
              <a:t>by</a:t>
            </a:r>
            <a:r>
              <a:rPr lang="de-DE" noProof="0" dirty="0"/>
              <a:t> </a:t>
            </a:r>
            <a:r>
              <a:rPr lang="de-DE" noProof="0" dirty="0" err="1"/>
              <a:t>clicking</a:t>
            </a:r>
            <a:r>
              <a:rPr lang="de-DE" noProof="0" dirty="0"/>
              <a:t> on </a:t>
            </a:r>
            <a:r>
              <a:rPr lang="de-DE" noProof="0" dirty="0" err="1"/>
              <a:t>symbol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11088000" cy="4248149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: 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Title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department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245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473794"/>
            <a:ext cx="11088000" cy="133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89600" cy="43272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17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3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8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94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4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7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4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5207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67072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975207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8936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Textplatzhalter 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887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10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533207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287606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042004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96402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533207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87606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42004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96402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9" name="Bildplatzhalter 10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9533207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8" name="Bildplatzhalter 9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7287606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7" name="Bildplatzhalt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042004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6" name="Bildplatzhalter 7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2796402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550800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33207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87606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004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6402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31" name="Textplatzhalter 1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4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926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8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9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75207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67072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358936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1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975207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67072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3358936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975207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8936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27" name="Textplatzhalter 1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4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6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8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94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8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94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description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038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4294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94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23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9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4 pic + text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5207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67072" y="3753794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3753794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5207" y="1558800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58936" y="1558800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Textplatzhalter 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6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/>
          <p:cNvSpPr>
            <a:spLocks noGrp="1"/>
          </p:cNvSpPr>
          <p:nvPr>
            <p:ph idx="16" hasCustomPrompt="1"/>
          </p:nvPr>
        </p:nvSpPr>
        <p:spPr bwMode="gray">
          <a:xfrm>
            <a:off x="6166800" y="3753794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550800" y="3753794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6800" y="1558800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29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4485272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4485272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3022036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3022036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558800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4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3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294800" y="4852472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4852472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375458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58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265669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265669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55880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6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96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50215" y="2432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095" y="64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: 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Title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department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8451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5207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7072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8936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5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30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text + 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039207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206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8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text +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2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51207" y="1557794"/>
            <a:ext cx="11088000" cy="4248150"/>
          </a:xfrm>
          <a:prstGeom prst="rect">
            <a:avLst/>
          </a:prstGeom>
        </p:spPr>
      </p:pic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: 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Title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department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22281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9274" y="1557337"/>
            <a:ext cx="11088000" cy="4247271"/>
          </a:xfrm>
          <a:prstGeom prst="rect">
            <a:avLst/>
          </a:prstGeom>
        </p:spPr>
      </p:pic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7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: 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Title </a:t>
            </a:r>
            <a:r>
              <a:rPr lang="de-DE" noProof="0" dirty="0" err="1"/>
              <a:t>or</a:t>
            </a:r>
            <a:r>
              <a:rPr lang="de-DE" noProof="0" dirty="0"/>
              <a:t> </a:t>
            </a:r>
            <a:r>
              <a:rPr lang="de-DE" noProof="0" dirty="0" err="1"/>
              <a:t>department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speaker</a:t>
            </a:r>
            <a:r>
              <a:rPr lang="de-DE" noProof="0" dirty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17758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nd thank yo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557338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9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5 end thank yo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8" t="1055" r="-2668"/>
          <a:stretch/>
        </p:blipFill>
        <p:spPr bwMode="auto">
          <a:xfrm>
            <a:off x="4294188" y="1557338"/>
            <a:ext cx="7345361" cy="42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557338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en-US" noProof="0" dirty="0"/>
              <a:t>Please insert a picture.</a:t>
            </a:r>
          </a:p>
        </p:txBody>
      </p:sp>
      <p:sp>
        <p:nvSpPr>
          <p:cNvPr id="7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/>
              <a:t>Please insert: Name of the speaker / Title or department of the speaker / Date</a:t>
            </a:r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Please insert the topic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94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f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7513" y="1557794"/>
            <a:ext cx="3600000" cy="4247693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1207" y="1557794"/>
            <a:ext cx="7344000" cy="432000"/>
          </a:xfrm>
          <a:solidFill>
            <a:schemeClr val="accent1"/>
          </a:solidFill>
        </p:spPr>
        <p:txBody>
          <a:bodyPr/>
          <a:lstStyle>
            <a:lvl1pPr marL="1800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Auszeichnung</a:t>
            </a:r>
          </a:p>
        </p:txBody>
      </p:sp>
      <p:sp>
        <p:nvSpPr>
          <p:cNvPr id="8" name="Textplatzhalter 1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7056000" cy="4248000"/>
          </a:xfrm>
          <a:prstGeom prst="rect">
            <a:avLst/>
          </a:prstGeom>
        </p:spPr>
        <p:txBody>
          <a:bodyPr vert="horz" lIns="7200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Chapter 1 …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4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Agenda</a:t>
            </a:r>
          </a:p>
        </p:txBody>
      </p:sp>
      <p:sp>
        <p:nvSpPr>
          <p:cNvPr id="11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12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3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29492" y="6120000"/>
            <a:ext cx="3760921" cy="438876"/>
          </a:xfrm>
          <a:prstGeom prst="rect">
            <a:avLst/>
          </a:prstGeom>
        </p:spPr>
      </p:pic>
      <p:grpSp>
        <p:nvGrpSpPr>
          <p:cNvPr id="47" name="Vermaßung"/>
          <p:cNvGrpSpPr/>
          <p:nvPr/>
        </p:nvGrpSpPr>
        <p:grpSpPr bwMode="gray">
          <a:xfrm>
            <a:off x="-345996" y="-294916"/>
            <a:ext cx="12338928" cy="7453932"/>
            <a:chOff x="-345996" y="-294916"/>
            <a:chExt cx="12338928" cy="7453932"/>
          </a:xfrm>
        </p:grpSpPr>
        <p:cxnSp>
          <p:nvCxnSpPr>
            <p:cNvPr id="41" name="Gerade Verbindung 40"/>
            <p:cNvCxnSpPr/>
            <p:nvPr/>
          </p:nvCxnSpPr>
          <p:spPr bwMode="gray">
            <a:xfrm flipV="1">
              <a:off x="428918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 bwMode="gray">
            <a:xfrm flipV="1">
              <a:off x="616370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 bwMode="gray">
            <a:xfrm flipV="1">
              <a:off x="8034409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Textfeld 39"/>
            <p:cNvSpPr txBox="1"/>
            <p:nvPr/>
          </p:nvSpPr>
          <p:spPr bwMode="gray">
            <a:xfrm>
              <a:off x="4277023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5,00</a:t>
              </a:r>
            </a:p>
          </p:txBody>
        </p:sp>
        <p:sp>
          <p:nvSpPr>
            <p:cNvPr id="45" name="Textfeld 39"/>
            <p:cNvSpPr txBox="1"/>
            <p:nvPr/>
          </p:nvSpPr>
          <p:spPr bwMode="gray">
            <a:xfrm>
              <a:off x="6145828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6" name="Textfeld 45"/>
            <p:cNvSpPr txBox="1"/>
            <p:nvPr/>
          </p:nvSpPr>
          <p:spPr bwMode="gray">
            <a:xfrm>
              <a:off x="8024157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</a:t>
              </a: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gray">
            <a:xfrm flipV="1">
              <a:off x="4149023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gray">
            <a:xfrm flipV="1">
              <a:off x="6021638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 bwMode="gray">
            <a:xfrm flipV="1">
              <a:off x="789425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feld 39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25" name="Textfeld 39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32" name="Textfeld 39"/>
            <p:cNvSpPr txBox="1"/>
            <p:nvPr/>
          </p:nvSpPr>
          <p:spPr bwMode="gray">
            <a:xfrm>
              <a:off x="4136866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5,40</a:t>
              </a:r>
            </a:p>
          </p:txBody>
        </p:sp>
        <p:sp>
          <p:nvSpPr>
            <p:cNvPr id="38" name="Textfeld 39"/>
            <p:cNvSpPr txBox="1"/>
            <p:nvPr/>
          </p:nvSpPr>
          <p:spPr bwMode="gray">
            <a:xfrm>
              <a:off x="6005671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0" name="Textfeld 39"/>
            <p:cNvSpPr txBox="1"/>
            <p:nvPr/>
          </p:nvSpPr>
          <p:spPr bwMode="gray">
            <a:xfrm>
              <a:off x="7884000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</a:t>
              </a:r>
            </a:p>
          </p:txBody>
        </p:sp>
        <p:sp>
          <p:nvSpPr>
            <p:cNvPr id="11" name="Textfeld 39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8,20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feld 39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7,00</a:t>
              </a: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feld 39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5,20</a:t>
              </a: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feld 39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6,60</a:t>
              </a:r>
            </a:p>
          </p:txBody>
        </p:sp>
        <p:cxnSp>
          <p:nvCxnSpPr>
            <p:cNvPr id="18" name="Gerade Verbindung 17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feld 39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7,40</a:t>
              </a:r>
            </a:p>
          </p:txBody>
        </p:sp>
        <p:cxnSp>
          <p:nvCxnSpPr>
            <p:cNvPr id="20" name="Gerade Verbindung 19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feld 39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8,40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PPT Version"/>
          <p:cNvSpPr txBox="1">
            <a:spLocks noChangeArrowheads="1"/>
          </p:cNvSpPr>
          <p:nvPr/>
        </p:nvSpPr>
        <p:spPr bwMode="gray">
          <a:xfrm>
            <a:off x="12221857" y="6132637"/>
            <a:ext cx="72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noAutofit/>
          </a:bodyPr>
          <a:lstStyle/>
          <a:p>
            <a:r>
              <a:rPr lang="de-DE" sz="1300" dirty="0">
                <a:solidFill>
                  <a:schemeClr val="tx1"/>
                </a:solidFill>
                <a:latin typeface="Arial" panose="020B0604020202020204" pitchFamily="34" charset="0"/>
              </a:rPr>
              <a:t>P16b -de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641671" y="300152"/>
            <a:ext cx="11087999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3" name="Textbox"/>
          <p:cNvSpPr>
            <a:spLocks noGrp="1"/>
          </p:cNvSpPr>
          <p:nvPr>
            <p:ph type="body" idx="1"/>
          </p:nvPr>
        </p:nvSpPr>
        <p:spPr bwMode="gray">
          <a:xfrm>
            <a:off x="523081" y="2767016"/>
            <a:ext cx="11088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.</a:t>
            </a:r>
            <a:endParaRPr lang="de-DE" noProof="0" dirty="0"/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9585012" y="6446068"/>
            <a:ext cx="2407920" cy="351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0" tIns="90000" rIns="180000" bIns="90000" rtlCol="0">
            <a:spAutoFit/>
          </a:bodyPr>
          <a:lstStyle/>
          <a:p>
            <a:r>
              <a:rPr lang="de-DE" sz="1100" dirty="0"/>
              <a:t>S  T  I  F  T  U  N  G</a:t>
            </a:r>
          </a:p>
        </p:txBody>
      </p:sp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12" r:id="rId2"/>
    <p:sldLayoutId id="2147483654" r:id="rId3"/>
    <p:sldLayoutId id="2147483655" r:id="rId4"/>
    <p:sldLayoutId id="2147483656" r:id="rId5"/>
    <p:sldLayoutId id="2147483657" r:id="rId6"/>
    <p:sldLayoutId id="2147483679" r:id="rId7"/>
    <p:sldLayoutId id="2147483711" r:id="rId8"/>
    <p:sldLayoutId id="2147483680" r:id="rId9"/>
    <p:sldLayoutId id="2147483705" r:id="rId10"/>
    <p:sldLayoutId id="2147483707" r:id="rId11"/>
    <p:sldLayoutId id="2147483690" r:id="rId12"/>
    <p:sldLayoutId id="2147483709" r:id="rId13"/>
    <p:sldLayoutId id="2147483683" r:id="rId14"/>
    <p:sldLayoutId id="2147483681" r:id="rId15"/>
    <p:sldLayoutId id="2147483666" r:id="rId16"/>
    <p:sldLayoutId id="2147483667" r:id="rId17"/>
    <p:sldLayoutId id="2147483663" r:id="rId18"/>
    <p:sldLayoutId id="2147483672" r:id="rId19"/>
    <p:sldLayoutId id="2147483662" r:id="rId20"/>
    <p:sldLayoutId id="2147483660" r:id="rId21"/>
    <p:sldLayoutId id="2147483686" r:id="rId22"/>
    <p:sldLayoutId id="2147483659" r:id="rId23"/>
    <p:sldLayoutId id="2147483658" r:id="rId24"/>
    <p:sldLayoutId id="2147483699" r:id="rId25"/>
    <p:sldLayoutId id="2147483698" r:id="rId26"/>
    <p:sldLayoutId id="2147483706" r:id="rId27"/>
    <p:sldLayoutId id="2147483674" r:id="rId28"/>
    <p:sldLayoutId id="2147483708" r:id="rId29"/>
    <p:sldLayoutId id="2147483692" r:id="rId30"/>
    <p:sldLayoutId id="2147483675" r:id="rId31"/>
    <p:sldLayoutId id="2147483676" r:id="rId32"/>
    <p:sldLayoutId id="2147483673" r:id="rId33"/>
    <p:sldLayoutId id="2147483669" r:id="rId34"/>
    <p:sldLayoutId id="2147483677" r:id="rId35"/>
    <p:sldLayoutId id="2147483696" r:id="rId36"/>
    <p:sldLayoutId id="2147483695" r:id="rId37"/>
    <p:sldLayoutId id="2147483684" r:id="rId38"/>
    <p:sldLayoutId id="2147483685" r:id="rId39"/>
    <p:sldLayoutId id="2147483697" r:id="rId40"/>
    <p:sldLayoutId id="2147483689" r:id="rId41"/>
    <p:sldLayoutId id="214748369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515" y="801369"/>
            <a:ext cx="11088000" cy="648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0445" y="6006904"/>
            <a:ext cx="6919497" cy="647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/>
              <a:t>Platz für Ihr Logo – Hintergrundfarbe kann angepasst werden</a:t>
            </a:r>
          </a:p>
        </p:txBody>
      </p:sp>
    </p:spTree>
    <p:extLst>
      <p:ext uri="{BB962C8B-B14F-4D97-AF65-F5344CB8AC3E}">
        <p14:creationId xmlns:p14="http://schemas.microsoft.com/office/powerpoint/2010/main" val="5406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/>
              <a:t>Herausforderungen und Status quo</a:t>
            </a:r>
            <a:endParaRPr lang="de-DE" dirty="0"/>
          </a:p>
          <a:p>
            <a:pPr lvl="0"/>
            <a:r>
              <a:rPr lang="de-DE" b="1" dirty="0"/>
              <a:t>Zielstellung der Promotionsarbeit – angestrebte Ergebnisse</a:t>
            </a:r>
            <a:endParaRPr lang="de-DE" dirty="0"/>
          </a:p>
          <a:p>
            <a:pPr lvl="0" hangingPunct="0"/>
            <a:r>
              <a:rPr lang="de-DE" b="1" dirty="0"/>
              <a:t>Einbettung in weitere Forschungs- und Entwicklungsthemen</a:t>
            </a:r>
          </a:p>
          <a:p>
            <a:pPr lvl="0" hangingPunct="0"/>
            <a:r>
              <a:rPr lang="de-DE" b="1" dirty="0"/>
              <a:t>Beteiligte Professoren und Hochschulen, Institute, Unternehmen </a:t>
            </a:r>
            <a:endParaRPr lang="de-DE" dirty="0"/>
          </a:p>
          <a:p>
            <a:pPr lvl="0" hangingPunct="0"/>
            <a:r>
              <a:rPr lang="de-DE" b="1" dirty="0"/>
              <a:t>Zeitachse</a:t>
            </a:r>
          </a:p>
          <a:p>
            <a:pPr marL="0" lvl="0" indent="0" hangingPunc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8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757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el"/>
          <p:cNvSpPr>
            <a:spLocks noGrp="1"/>
          </p:cNvSpPr>
          <p:nvPr>
            <p:ph type="title" idx="4294967295"/>
          </p:nvPr>
        </p:nvSpPr>
        <p:spPr>
          <a:xfrm>
            <a:off x="549275" y="908049"/>
            <a:ext cx="11088000" cy="64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9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180000" tIns="90000" rIns="180000" bIns="90000" rtlCol="0">
        <a:sp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</Words>
  <Application>Microsoft Office PowerPoint</Application>
  <PresentationFormat>Benutzerdefiniert</PresentationFormat>
  <Paragraphs>10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Wingdings</vt:lpstr>
      <vt:lpstr>blank</vt:lpstr>
      <vt:lpstr>PowerPoint-Präsentation</vt:lpstr>
      <vt:lpstr>Agenda</vt:lpstr>
      <vt:lpstr>PowerPoint-Präsentation</vt:lpstr>
      <vt:lpstr>PowerPoint-Präsentation</vt:lpstr>
    </vt:vector>
  </TitlesOfParts>
  <Company>Phoenix Contact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Master Phoenix Contact</dc:subject>
  <dc:creator>Hengsbach, Klaus (pbhk07)</dc:creator>
  <cp:lastModifiedBy>Birte Pieper</cp:lastModifiedBy>
  <cp:revision>3</cp:revision>
  <dcterms:created xsi:type="dcterms:W3CDTF">2019-03-21T15:13:57Z</dcterms:created>
  <dcterms:modified xsi:type="dcterms:W3CDTF">2019-05-21T07:06:43Z</dcterms:modified>
</cp:coreProperties>
</file>