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12"/>
  </p:notesMasterIdLst>
  <p:handoutMasterIdLst>
    <p:handoutMasterId r:id="rId13"/>
  </p:handoutMasterIdLst>
  <p:sldIdLst>
    <p:sldId id="398" r:id="rId2"/>
    <p:sldId id="399" r:id="rId3"/>
    <p:sldId id="435" r:id="rId4"/>
    <p:sldId id="427" r:id="rId5"/>
    <p:sldId id="433" r:id="rId6"/>
    <p:sldId id="428" r:id="rId7"/>
    <p:sldId id="429" r:id="rId8"/>
    <p:sldId id="430" r:id="rId9"/>
    <p:sldId id="431" r:id="rId10"/>
    <p:sldId id="432" r:id="rId11"/>
  </p:sldIdLst>
  <p:sldSz cx="12192000" cy="6858000"/>
  <p:notesSz cx="6858000" cy="9144000"/>
  <p:defaultTextStyle>
    <a:defPPr>
      <a:defRPr lang="de-DE"/>
    </a:defPPr>
    <a:lvl1pPr marL="0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37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475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13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950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187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424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661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898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572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982" userDrawn="1">
          <p15:clr>
            <a:srgbClr val="A4A3A4"/>
          </p15:clr>
        </p15:guide>
        <p15:guide id="5" orient="horz" pos="3656" userDrawn="1">
          <p15:clr>
            <a:srgbClr val="A4A3A4"/>
          </p15:clr>
        </p15:guide>
        <p15:guide id="6" orient="horz" pos="3837" userDrawn="1">
          <p15:clr>
            <a:srgbClr val="A4A3A4"/>
          </p15:clr>
        </p15:guide>
        <p15:guide id="7" orient="horz" pos="4064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pos="5064" userDrawn="1">
          <p15:clr>
            <a:srgbClr val="A4A3A4"/>
          </p15:clr>
        </p15:guide>
        <p15:guide id="10" pos="347" userDrawn="1">
          <p15:clr>
            <a:srgbClr val="A4A3A4"/>
          </p15:clr>
        </p15:guide>
        <p15:guide id="11" pos="2705" userDrawn="1">
          <p15:clr>
            <a:srgbClr val="A4A3A4"/>
          </p15:clr>
        </p15:guide>
        <p15:guide id="12" pos="3794" userDrawn="1">
          <p15:clr>
            <a:srgbClr val="A4A3A4"/>
          </p15:clr>
        </p15:guide>
        <p15:guide id="13" pos="3884" userDrawn="1">
          <p15:clr>
            <a:srgbClr val="A4A3A4"/>
          </p15:clr>
        </p15:guide>
        <p15:guide id="14" pos="2614" userDrawn="1">
          <p15:clr>
            <a:srgbClr val="A4A3A4"/>
          </p15:clr>
        </p15:guide>
        <p15:guide id="15" pos="4974" userDrawn="1">
          <p15:clr>
            <a:srgbClr val="A4A3A4"/>
          </p15:clr>
        </p15:guide>
        <p15:guide id="16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9"/>
    <a:srgbClr val="004D51"/>
    <a:srgbClr val="0099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2814" autoAdjust="0"/>
  </p:normalViewPr>
  <p:slideViewPr>
    <p:cSldViewPr snapToGrid="0" snapToObjects="1" showGuides="1">
      <p:cViewPr varScale="1">
        <p:scale>
          <a:sx n="86" d="100"/>
          <a:sy n="86" d="100"/>
        </p:scale>
        <p:origin x="605" y="-134"/>
      </p:cViewPr>
      <p:guideLst>
        <p:guide orient="horz" pos="2160"/>
        <p:guide orient="horz" pos="572"/>
        <p:guide orient="horz" pos="300"/>
        <p:guide orient="horz" pos="982"/>
        <p:guide orient="horz" pos="3656"/>
        <p:guide orient="horz" pos="3837"/>
        <p:guide orient="horz" pos="4064"/>
        <p:guide pos="7333"/>
        <p:guide pos="5064"/>
        <p:guide pos="347"/>
        <p:guide pos="2705"/>
        <p:guide pos="3794"/>
        <p:guide pos="3884"/>
        <p:guide pos="2614"/>
        <p:guide pos="4974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066" y="1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52000" cy="4320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"/>
          <p:cNvSpPr>
            <a:spLocks noGrp="1"/>
          </p:cNvSpPr>
          <p:nvPr>
            <p:ph type="dt" sz="quarter" idx="1"/>
          </p:nvPr>
        </p:nvSpPr>
        <p:spPr bwMode="gray">
          <a:xfrm>
            <a:off x="3906000" y="0"/>
            <a:ext cx="2952000" cy="4320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53105EE6-0555-4BD3-8EFF-7860A0E7DA14}" type="datetimeFigureOut">
              <a:rPr lang="de-DE" smtClean="0"/>
              <a:t>12.10.2022</a:t>
            </a:fld>
            <a:endParaRPr lang="de-DE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2"/>
          </p:nvPr>
        </p:nvSpPr>
        <p:spPr bwMode="gray">
          <a:xfrm>
            <a:off x="0" y="8712000"/>
            <a:ext cx="2952000" cy="4320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3"/>
          </p:nvPr>
        </p:nvSpPr>
        <p:spPr bwMode="gray">
          <a:xfrm>
            <a:off x="3906000" y="8712000"/>
            <a:ext cx="2952000" cy="4320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r">
              <a:defRPr sz="1200"/>
            </a:lvl1pPr>
          </a:lstStyle>
          <a:p>
            <a:fld id="{825E346A-0122-46E4-AECE-C481893FBCB9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9120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52000" cy="4320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l">
              <a:defRPr sz="120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3" name="Datum"/>
          <p:cNvSpPr>
            <a:spLocks noGrp="1"/>
          </p:cNvSpPr>
          <p:nvPr>
            <p:ph type="dt" idx="1"/>
          </p:nvPr>
        </p:nvSpPr>
        <p:spPr bwMode="gray">
          <a:xfrm>
            <a:off x="3906000" y="0"/>
            <a:ext cx="2952000" cy="4320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>
                <a:latin typeface="+mn-lt"/>
              </a:defRPr>
            </a:lvl1pPr>
          </a:lstStyle>
          <a:p>
            <a:fld id="{B8DD35AF-E6AE-4141-BF45-E7C4E548BFFD}" type="datetimeFigureOut">
              <a:rPr lang="de-DE" smtClean="0"/>
              <a:pPr/>
              <a:t>12.10.2022</a:t>
            </a:fld>
            <a:endParaRPr lang="de-DE" dirty="0"/>
          </a:p>
        </p:txBody>
      </p:sp>
      <p:sp>
        <p:nvSpPr>
          <p:cNvPr id="4" name="Folienbild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"/>
          <p:cNvSpPr>
            <a:spLocks noGrp="1"/>
          </p:cNvSpPr>
          <p:nvPr>
            <p:ph type="ftr" sz="quarter" idx="4"/>
          </p:nvPr>
        </p:nvSpPr>
        <p:spPr bwMode="gray">
          <a:xfrm>
            <a:off x="0" y="8712000"/>
            <a:ext cx="2952000" cy="4320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5"/>
          </p:nvPr>
        </p:nvSpPr>
        <p:spPr bwMode="gray">
          <a:xfrm>
            <a:off x="3906000" y="8712000"/>
            <a:ext cx="2952000" cy="4320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r">
              <a:defRPr sz="1200">
                <a:latin typeface="+mn-lt"/>
              </a:defRPr>
            </a:lvl1pPr>
          </a:lstStyle>
          <a:p>
            <a:fld id="{DB170224-FE03-429C-83B7-DC36E71A855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82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04090" indent="-204090" algn="l" defTabSz="1088475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748327" indent="-204090" algn="l" defTabSz="1088475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92564" indent="-204090" algn="l" defTabSz="1088475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36801" indent="-204090" algn="l" defTabSz="1088475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381039" indent="-204090" algn="l" defTabSz="1088475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21187" algn="l" defTabSz="10884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424" algn="l" defTabSz="10884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661" algn="l" defTabSz="10884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3898" algn="l" defTabSz="10884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70224-FE03-429C-83B7-DC36E71A855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5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start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5AC0B77D-2797-419B-9EF6-08666E72E0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30590" y="6118583"/>
            <a:ext cx="3761411" cy="438774"/>
          </a:xfrm>
          <a:prstGeom prst="rect">
            <a:avLst/>
          </a:prstGeom>
        </p:spPr>
      </p:pic>
      <p:sp>
        <p:nvSpPr>
          <p:cNvPr id="8" name="Bild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0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9" indent="-285759" algn="ctr">
              <a:buNone/>
              <a:defRPr lang="de-DE" dirty="0"/>
            </a:lvl1pPr>
          </a:lstStyle>
          <a:p>
            <a:r>
              <a:rPr lang="de-DE" noProof="0"/>
              <a:t>Please insert a picture.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22D39B7C-DB91-4F81-BC7D-E41B1A6888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6108262"/>
            <a:ext cx="6096001" cy="355518"/>
          </a:xfrm>
          <a:solidFill>
            <a:schemeClr val="bg1"/>
          </a:solidFill>
        </p:spPr>
        <p:txBody>
          <a:bodyPr lIns="540000" rIns="9000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5pPr marL="1530051" indent="0">
              <a:buNone/>
              <a:defRPr/>
            </a:lvl5pPr>
          </a:lstStyle>
          <a:p>
            <a:r>
              <a:rPr lang="de-DE" noProof="0"/>
              <a:t>Name of the Speaker / Division / Date</a:t>
            </a:r>
          </a:p>
        </p:txBody>
      </p:sp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6096001" y="2815119"/>
            <a:ext cx="5542790" cy="1234791"/>
          </a:xfrm>
        </p:spPr>
        <p:txBody>
          <a:bodyPr lIns="720000"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105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9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title, highligh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73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17" name="Inhalt"/>
          <p:cNvSpPr>
            <a:spLocks noGrp="1"/>
          </p:cNvSpPr>
          <p:nvPr>
            <p:ph idx="1" hasCustomPrompt="1"/>
          </p:nvPr>
        </p:nvSpPr>
        <p:spPr bwMode="gray">
          <a:xfrm>
            <a:off x="550873" y="1558439"/>
            <a:ext cx="7344956" cy="2051525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de-DE" noProof="0"/>
              <a:t>Click to insert text.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Second level</a:t>
            </a:r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Third level</a:t>
            </a:r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Fourth level</a:t>
            </a:r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Fifth level</a:t>
            </a:r>
          </a:p>
        </p:txBody>
      </p:sp>
      <p:sp>
        <p:nvSpPr>
          <p:cNvPr id="12" name="Textbox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1" y="3753931"/>
            <a:ext cx="12192000" cy="2051525"/>
          </a:xfrm>
          <a:prstGeom prst="rect">
            <a:avLst/>
          </a:prstGeom>
          <a:solidFill>
            <a:schemeClr val="accent2"/>
          </a:solidFill>
        </p:spPr>
        <p:txBody>
          <a:bodyPr lIns="540000" tIns="252000" rIns="540000" bIns="252000" anchor="ctr" anchorCtr="0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632429" indent="0">
              <a:buFontTx/>
              <a:buNone/>
              <a:defRPr/>
            </a:lvl2pPr>
            <a:lvl3pPr marL="1108665" indent="0">
              <a:buFontTx/>
              <a:buNone/>
              <a:defRPr/>
            </a:lvl3pPr>
            <a:lvl4pPr marL="1652933" indent="0">
              <a:buFontTx/>
              <a:buNone/>
              <a:defRPr/>
            </a:lvl4pPr>
            <a:lvl5pPr marL="1925068" indent="0">
              <a:buFontTx/>
              <a:buNone/>
              <a:defRPr/>
            </a:lvl5pPr>
          </a:lstStyle>
          <a:p>
            <a:pPr lvl="0"/>
            <a:r>
              <a:rPr lang="de-DE" noProof="0"/>
              <a:t>For an important statement or result.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noProof="0" smtClean="0"/>
              <a:pPr defTabSz="914430"/>
              <a:t>‹#›</a:t>
            </a:fld>
            <a:endParaRPr lang="de-DE" noProof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Name of the Speaker / Title of the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27050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orient="horz" pos="3839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365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title, highlight c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73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17" name="Inhalt"/>
          <p:cNvSpPr>
            <a:spLocks noGrp="1"/>
          </p:cNvSpPr>
          <p:nvPr>
            <p:ph idx="1" hasCustomPrompt="1"/>
          </p:nvPr>
        </p:nvSpPr>
        <p:spPr bwMode="gray">
          <a:xfrm>
            <a:off x="550873" y="1558439"/>
            <a:ext cx="7344956" cy="2051525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de-DE" noProof="0"/>
              <a:t>Click to insert text.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Second level</a:t>
            </a:r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Third level</a:t>
            </a:r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Fourth level</a:t>
            </a:r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Fifth level</a:t>
            </a:r>
          </a:p>
        </p:txBody>
      </p:sp>
      <p:sp>
        <p:nvSpPr>
          <p:cNvPr id="12" name="Textbox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1" y="3753931"/>
            <a:ext cx="12192000" cy="2051525"/>
          </a:xfrm>
          <a:prstGeom prst="rect">
            <a:avLst/>
          </a:prstGeom>
          <a:solidFill>
            <a:schemeClr val="accent3"/>
          </a:solidFill>
        </p:spPr>
        <p:txBody>
          <a:bodyPr lIns="540000" tIns="252000" rIns="540000" bIns="252000" anchor="ctr" anchorCtr="0"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  <a:lvl2pPr marL="632429" indent="0">
              <a:buFontTx/>
              <a:buNone/>
              <a:defRPr/>
            </a:lvl2pPr>
            <a:lvl3pPr marL="1108665" indent="0">
              <a:buFontTx/>
              <a:buNone/>
              <a:defRPr/>
            </a:lvl3pPr>
            <a:lvl4pPr marL="1652933" indent="0">
              <a:buFontTx/>
              <a:buNone/>
              <a:defRPr/>
            </a:lvl4pPr>
            <a:lvl5pPr marL="1925068" indent="0">
              <a:buFontTx/>
              <a:buNone/>
              <a:defRPr/>
            </a:lvl5pPr>
          </a:lstStyle>
          <a:p>
            <a:pPr lvl="0"/>
            <a:r>
              <a:rPr lang="de-DE" noProof="0"/>
              <a:t>For a core information or strategic statement.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noProof="0" smtClean="0"/>
              <a:pPr defTabSz="914430"/>
              <a:t>‹#›</a:t>
            </a:fld>
            <a:endParaRPr lang="de-DE" noProof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Name of the Speaker / Title of the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17205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orient="horz" pos="3656" userDrawn="1">
          <p15:clr>
            <a:srgbClr val="FBAE40"/>
          </p15:clr>
        </p15:guide>
        <p15:guide id="3" orient="horz" pos="3839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quo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540000" tIns="540000" rIns="540000" bIns="540000" anchor="ctr" anchorCtr="0"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632429" indent="0">
              <a:buFontTx/>
              <a:buNone/>
              <a:defRPr/>
            </a:lvl2pPr>
            <a:lvl3pPr marL="1108665" indent="0">
              <a:buFontTx/>
              <a:buNone/>
              <a:defRPr/>
            </a:lvl3pPr>
            <a:lvl4pPr marL="1652933" indent="0">
              <a:buFontTx/>
              <a:buNone/>
              <a:defRPr/>
            </a:lvl4pPr>
            <a:lvl5pPr marL="1925068" indent="0">
              <a:buFontTx/>
              <a:buNone/>
              <a:defRPr/>
            </a:lvl5pPr>
          </a:lstStyle>
          <a:p>
            <a:pPr lvl="0"/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important</a:t>
            </a:r>
            <a:r>
              <a:rPr lang="de-DE" noProof="0" dirty="0"/>
              <a:t> </a:t>
            </a:r>
            <a:r>
              <a:rPr lang="de-DE" noProof="0" dirty="0" err="1"/>
              <a:t>summaries</a:t>
            </a:r>
            <a:r>
              <a:rPr lang="de-D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5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17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">
            <a:extLst>
              <a:ext uri="{FF2B5EF4-FFF2-40B4-BE49-F238E27FC236}">
                <a16:creationId xmlns:a16="http://schemas.microsoft.com/office/drawing/2014/main" id="{BDDA45C4-D567-4C8B-9AFC-70DE6BCFD4D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</p:spPr>
        <p:txBody>
          <a:bodyPr lIns="540000" tIns="540000" rIns="540000" bIns="540000" anchor="ctr" anchorCtr="0"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632429" indent="0">
              <a:buFontTx/>
              <a:buNone/>
              <a:defRPr/>
            </a:lvl2pPr>
            <a:lvl3pPr marL="1108665" indent="0">
              <a:buFontTx/>
              <a:buNone/>
              <a:defRPr/>
            </a:lvl3pPr>
            <a:lvl4pPr marL="1652933" indent="0">
              <a:buFontTx/>
              <a:buNone/>
              <a:defRPr/>
            </a:lvl4pPr>
            <a:lvl5pPr marL="1925068" indent="0">
              <a:buFontTx/>
              <a:buNone/>
              <a:defRPr/>
            </a:lvl5pPr>
          </a:lstStyle>
          <a:p>
            <a:pPr lvl="0"/>
            <a:r>
              <a:rPr lang="de-DE" noProof="0">
                <a:solidFill>
                  <a:schemeClr val="bg1"/>
                </a:solidFill>
              </a:rPr>
              <a:t>In exceptional cases, a special</a:t>
            </a:r>
            <a:br>
              <a:rPr lang="de-DE" noProof="0">
                <a:solidFill>
                  <a:schemeClr val="bg1"/>
                </a:solidFill>
              </a:rPr>
            </a:br>
            <a:r>
              <a:rPr lang="de-DE" noProof="0">
                <a:solidFill>
                  <a:schemeClr val="bg1"/>
                </a:solidFill>
              </a:rPr>
              <a:t>core information or strategic statement.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857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title, 1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">
            <a:extLst>
              <a:ext uri="{FF2B5EF4-FFF2-40B4-BE49-F238E27FC236}">
                <a16:creationId xmlns:a16="http://schemas.microsoft.com/office/drawing/2014/main" id="{370DA5DD-1599-4730-B34A-595385E3F062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-1" y="-1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Please insert a picture.</a:t>
            </a:r>
          </a:p>
        </p:txBody>
      </p:sp>
    </p:spTree>
    <p:extLst>
      <p:ext uri="{BB962C8B-B14F-4D97-AF65-F5344CB8AC3E}">
        <p14:creationId xmlns:p14="http://schemas.microsoft.com/office/powerpoint/2010/main" val="10702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Pic + imp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>
            <a:extLst>
              <a:ext uri="{FF2B5EF4-FFF2-40B4-BE49-F238E27FC236}">
                <a16:creationId xmlns:a16="http://schemas.microsoft.com/office/drawing/2014/main" id="{F7D60C74-A833-4C7E-BA2E-C10AF40B6588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Second click here for insert a picture.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F1E941C-EB23-423E-99AE-7D01228679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753456"/>
            <a:ext cx="12193200" cy="2052000"/>
          </a:xfrm>
          <a:solidFill>
            <a:schemeClr val="bg1"/>
          </a:solidFill>
        </p:spPr>
        <p:txBody>
          <a:bodyPr lIns="540000" rIns="540000" anchor="ctr" anchorCtr="0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 noProof="0"/>
              <a:t>First tip for an important statement or result.</a:t>
            </a:r>
          </a:p>
        </p:txBody>
      </p:sp>
    </p:spTree>
    <p:extLst>
      <p:ext uri="{BB962C8B-B14F-4D97-AF65-F5344CB8AC3E}">
        <p14:creationId xmlns:p14="http://schemas.microsoft.com/office/powerpoint/2010/main" val="10045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title, Pic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">
            <a:extLst>
              <a:ext uri="{FF2B5EF4-FFF2-40B4-BE49-F238E27FC236}">
                <a16:creationId xmlns:a16="http://schemas.microsoft.com/office/drawing/2014/main" id="{B79FF83D-8C56-4284-8E80-3DBB43101D4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Second click here for insert a picture.</a:t>
            </a:r>
            <a:endParaRPr lang="de-DE" noProof="0" dirty="0"/>
          </a:p>
        </p:txBody>
      </p:sp>
      <p:sp>
        <p:nvSpPr>
          <p:cNvPr id="5" name="Tex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4229710"/>
            <a:ext cx="6120798" cy="1009416"/>
          </a:xfrm>
          <a:gradFill flip="none" rotWithShape="1">
            <a:gsLst>
              <a:gs pos="14000">
                <a:schemeClr val="bg1">
                  <a:alpha val="0"/>
                </a:schemeClr>
              </a:gs>
              <a:gs pos="35000">
                <a:schemeClr val="bg1">
                  <a:alpha val="92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lIns="540000" rIns="72000" anchor="ctr"/>
          <a:lstStyle>
            <a:lvl1pPr marL="0" marR="0" indent="0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lang="de-DE" sz="2400" dirty="0" smtClean="0"/>
            </a:lvl1pPr>
          </a:lstStyle>
          <a:p>
            <a:pPr marL="0" marR="0" lvl="0" indent="0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First </a:t>
            </a:r>
            <a:r>
              <a:rPr lang="de-DE" noProof="0" dirty="0" err="1"/>
              <a:t>tip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0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title, Pictur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">
            <a:extLst>
              <a:ext uri="{FF2B5EF4-FFF2-40B4-BE49-F238E27FC236}">
                <a16:creationId xmlns:a16="http://schemas.microsoft.com/office/drawing/2014/main" id="{E7852240-CFFB-4FB8-9557-176D0FDABC7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Second click here for insert a picture.</a:t>
            </a:r>
          </a:p>
        </p:txBody>
      </p:sp>
      <p:sp>
        <p:nvSpPr>
          <p:cNvPr id="6" name="Text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071203" y="4229710"/>
            <a:ext cx="6120798" cy="1009416"/>
          </a:xfrm>
          <a:gradFill flip="none" rotWithShape="1">
            <a:gsLst>
              <a:gs pos="14000">
                <a:schemeClr val="bg1">
                  <a:alpha val="0"/>
                </a:schemeClr>
              </a:gs>
              <a:gs pos="35000">
                <a:schemeClr val="bg1">
                  <a:alpha val="92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vert="horz" lIns="72000" tIns="72000" rIns="540000" bIns="72000" rtlCol="0" anchor="ctr">
            <a:noAutofit/>
          </a:bodyPr>
          <a:lstStyle>
            <a:lvl1pPr marL="270009" indent="-270009" algn="r">
              <a:spcBef>
                <a:spcPts val="0"/>
              </a:spcBef>
              <a:buNone/>
              <a:defRPr lang="en-US" sz="2400" dirty="0" smtClean="0"/>
            </a:lvl1pPr>
          </a:lstStyle>
          <a:p>
            <a:pPr marL="0" marR="0" lvl="0" indent="0" fontAlgn="auto">
              <a:lnSpc>
                <a:spcPct val="100000"/>
              </a:lnSpc>
              <a:buSzTx/>
              <a:tabLst/>
            </a:pPr>
            <a:r>
              <a:rPr lang="de-DE" noProof="0"/>
              <a:t>First tip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8015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2"/>
            <a:ext cx="11089442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8" name="Bild">
            <a:extLst>
              <a:ext uri="{FF2B5EF4-FFF2-40B4-BE49-F238E27FC236}">
                <a16:creationId xmlns:a16="http://schemas.microsoft.com/office/drawing/2014/main" id="{A5C72CBC-2138-4533-8C53-BC50FD8724C7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1" y="1555389"/>
            <a:ext cx="12191999" cy="530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Please insert a picture.</a:t>
            </a:r>
          </a:p>
        </p:txBody>
      </p:sp>
    </p:spTree>
    <p:extLst>
      <p:ext uri="{BB962C8B-B14F-4D97-AF65-F5344CB8AC3E}">
        <p14:creationId xmlns:p14="http://schemas.microsoft.com/office/powerpoint/2010/main" val="35361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1 small 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73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9" name="Bild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550873" y="1558440"/>
            <a:ext cx="3600468" cy="4247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Please insert a picture.</a:t>
            </a:r>
          </a:p>
        </p:txBody>
      </p:sp>
      <p:sp>
        <p:nvSpPr>
          <p:cNvPr id="19" name="Inhalt"/>
          <p:cNvSpPr>
            <a:spLocks noGrp="1"/>
          </p:cNvSpPr>
          <p:nvPr>
            <p:ph idx="15" hasCustomPrompt="1"/>
          </p:nvPr>
        </p:nvSpPr>
        <p:spPr bwMode="gray">
          <a:xfrm>
            <a:off x="4295767" y="1558440"/>
            <a:ext cx="7344956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72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84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/>
              <a:t>Click to insert text.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Second level</a:t>
            </a:r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Third level</a:t>
            </a:r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Fourth level</a:t>
            </a:r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Fifth level</a:t>
            </a:r>
          </a:p>
          <a:p>
            <a:pPr marL="2160072" lvl="5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Sixth level</a:t>
            </a:r>
          </a:p>
          <a:p>
            <a:pPr marL="2520084" lvl="6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Seventh level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noProof="0" smtClean="0"/>
              <a:pPr defTabSz="914430"/>
              <a:t>‹#›</a:t>
            </a:fld>
            <a:endParaRPr lang="de-DE" noProof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Name of the Speaker / Title of the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8478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1" userDrawn="1">
          <p15:clr>
            <a:srgbClr val="FBAE40"/>
          </p15:clr>
        </p15:guide>
        <p15:guide id="2" pos="2616" userDrawn="1">
          <p15:clr>
            <a:srgbClr val="FBAE40"/>
          </p15:clr>
        </p15:guide>
        <p15:guide id="3" pos="2706" userDrawn="1">
          <p15:clr>
            <a:srgbClr val="FBAE40"/>
          </p15:clr>
        </p15:guide>
        <p15:guide id="4" orient="horz" pos="3839" userDrawn="1">
          <p15:clr>
            <a:srgbClr val="FBAE40"/>
          </p15:clr>
        </p15:guide>
        <p15:guide id="5" orient="horz" pos="3656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start 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CABEF20E-1AF2-4A0C-9458-1068700C3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30590" y="6118583"/>
            <a:ext cx="3761411" cy="438774"/>
          </a:xfrm>
          <a:prstGeom prst="rect">
            <a:avLst/>
          </a:prstGeom>
        </p:spPr>
      </p:pic>
      <p:sp>
        <p:nvSpPr>
          <p:cNvPr id="8" name="Bild 1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0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9" indent="-285759" algn="ctr">
              <a:buNone/>
              <a:defRPr lang="de-DE" dirty="0"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6108262"/>
            <a:ext cx="6096001" cy="355518"/>
          </a:xfrm>
          <a:solidFill>
            <a:schemeClr val="bg1"/>
          </a:solidFill>
        </p:spPr>
        <p:txBody>
          <a:bodyPr lIns="540000" rIns="9000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5pPr marL="1530051" indent="0">
              <a:buNone/>
              <a:defRPr/>
            </a:lvl5pPr>
          </a:lstStyle>
          <a:p>
            <a:r>
              <a:rPr lang="en-US" dirty="0"/>
              <a:t>Name of the Speaker / Division / Date</a:t>
            </a:r>
            <a:endParaRPr lang="de-DE" dirty="0"/>
          </a:p>
        </p:txBody>
      </p:sp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6096001" y="2815119"/>
            <a:ext cx="5542790" cy="1234791"/>
          </a:xfrm>
        </p:spPr>
        <p:txBody>
          <a:bodyPr lIns="720000"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presentation</a:t>
            </a:r>
            <a:endParaRPr lang="de-DE" noProof="0" dirty="0"/>
          </a:p>
        </p:txBody>
      </p:sp>
      <p:pic>
        <p:nvPicPr>
          <p:cNvPr id="10" name="Bild 2">
            <a:extLst>
              <a:ext uri="{FF2B5EF4-FFF2-40B4-BE49-F238E27FC236}">
                <a16:creationId xmlns:a16="http://schemas.microsoft.com/office/drawing/2014/main" id="{4A0E6688-A890-4148-82DC-B4CF265F0544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29665" r="7184" b="30543"/>
          <a:stretch/>
        </p:blipFill>
        <p:spPr bwMode="gray">
          <a:xfrm>
            <a:off x="6181790" y="1597490"/>
            <a:ext cx="4728505" cy="125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4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9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1 big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73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9" name="Bild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550873" y="1558440"/>
            <a:ext cx="7344956" cy="4247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Please insert a picture.</a:t>
            </a:r>
          </a:p>
        </p:txBody>
      </p:sp>
      <p:sp>
        <p:nvSpPr>
          <p:cNvPr id="19" name="Inhalt"/>
          <p:cNvSpPr>
            <a:spLocks noGrp="1"/>
          </p:cNvSpPr>
          <p:nvPr>
            <p:ph idx="15" hasCustomPrompt="1"/>
          </p:nvPr>
        </p:nvSpPr>
        <p:spPr bwMode="gray">
          <a:xfrm>
            <a:off x="8040255" y="1558440"/>
            <a:ext cx="3600468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72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84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/>
              <a:t>Click to insert text.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Second level</a:t>
            </a:r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Third level</a:t>
            </a:r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Fourth level</a:t>
            </a:r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Fifth level</a:t>
            </a:r>
          </a:p>
          <a:p>
            <a:pPr marL="2160072" lvl="5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Sixth level</a:t>
            </a:r>
          </a:p>
          <a:p>
            <a:pPr marL="2520084" lvl="6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Seventh level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noProof="0" smtClean="0"/>
              <a:pPr defTabSz="914430"/>
              <a:t>‹#›</a:t>
            </a:fld>
            <a:endParaRPr lang="de-DE" noProof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Name of the Speaker / Title of the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148838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pos="5064" userDrawn="1">
          <p15:clr>
            <a:srgbClr val="FBAE40"/>
          </p15:clr>
        </p15:guide>
        <p15:guide id="3" orient="horz" pos="3656" userDrawn="1">
          <p15:clr>
            <a:srgbClr val="FBAE40"/>
          </p15:clr>
        </p15:guide>
        <p15:guide id="4" orient="horz" pos="3839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2 1 big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73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19" name="Inhalt"/>
          <p:cNvSpPr>
            <a:spLocks noGrp="1"/>
          </p:cNvSpPr>
          <p:nvPr>
            <p:ph idx="15" hasCustomPrompt="1"/>
          </p:nvPr>
        </p:nvSpPr>
        <p:spPr bwMode="gray">
          <a:xfrm>
            <a:off x="550873" y="1558440"/>
            <a:ext cx="3600468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72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84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/>
              <a:t>Click to insert text.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Second level</a:t>
            </a:r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Third level</a:t>
            </a:r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Fourth level</a:t>
            </a:r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Fifth level</a:t>
            </a:r>
          </a:p>
          <a:p>
            <a:pPr marL="2160072" lvl="5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Sixth level</a:t>
            </a:r>
          </a:p>
          <a:p>
            <a:pPr marL="2520084" lvl="6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Seventh level</a:t>
            </a:r>
          </a:p>
        </p:txBody>
      </p:sp>
      <p:sp>
        <p:nvSpPr>
          <p:cNvPr id="9" name="Bild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295359" y="1558440"/>
            <a:ext cx="7344956" cy="4247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Please insert a picture.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noProof="0" smtClean="0"/>
              <a:pPr defTabSz="914430"/>
              <a:t>‹#›</a:t>
            </a:fld>
            <a:endParaRPr lang="de-DE" noProof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Name of the Speaker / Title of the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1922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16" userDrawn="1">
          <p15:clr>
            <a:srgbClr val="FBAE40"/>
          </p15:clr>
        </p15:guide>
        <p15:guide id="2" pos="2706" userDrawn="1">
          <p15:clr>
            <a:srgbClr val="FBAE40"/>
          </p15:clr>
        </p15:guide>
        <p15:guide id="3" orient="horz" pos="3656" userDrawn="1">
          <p15:clr>
            <a:srgbClr val="FBAE40"/>
          </p15:clr>
        </p15:guide>
        <p15:guide id="4" orient="horz" pos="3839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17 2 1 big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73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19" name="Inhalt"/>
          <p:cNvSpPr>
            <a:spLocks noGrp="1"/>
          </p:cNvSpPr>
          <p:nvPr>
            <p:ph idx="15" hasCustomPrompt="1"/>
          </p:nvPr>
        </p:nvSpPr>
        <p:spPr bwMode="gray">
          <a:xfrm>
            <a:off x="550873" y="1558440"/>
            <a:ext cx="5439228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72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84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/>
              <a:t>Click to insert text.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Second level</a:t>
            </a:r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Third level</a:t>
            </a:r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Fourth level</a:t>
            </a:r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Fifth level</a:t>
            </a:r>
          </a:p>
          <a:p>
            <a:pPr marL="2160072" lvl="5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Sixth level</a:t>
            </a:r>
          </a:p>
          <a:p>
            <a:pPr marL="2520084" lvl="6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Seventh level</a:t>
            </a:r>
          </a:p>
        </p:txBody>
      </p:sp>
      <p:sp>
        <p:nvSpPr>
          <p:cNvPr id="11" name="Bild">
            <a:extLst>
              <a:ext uri="{FF2B5EF4-FFF2-40B4-BE49-F238E27FC236}">
                <a16:creationId xmlns:a16="http://schemas.microsoft.com/office/drawing/2014/main" id="{6C76F67B-D496-416E-BA47-B89CA75F8701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6200717" y="1558440"/>
            <a:ext cx="5439600" cy="4247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Please insert a picture.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noProof="0" smtClean="0"/>
              <a:pPr defTabSz="914430"/>
              <a:t>‹#›</a:t>
            </a:fld>
            <a:endParaRPr lang="de-DE" noProof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Name of the Speaker / Title of the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32758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3908" userDrawn="1">
          <p15:clr>
            <a:srgbClr val="FBAE40"/>
          </p15:clr>
        </p15:guide>
        <p15:guide id="5" orient="horz" pos="3656" userDrawn="1">
          <p15:clr>
            <a:srgbClr val="FBAE40"/>
          </p15:clr>
        </p15:guide>
        <p15:guide id="6" orient="horz" pos="3839" userDrawn="1">
          <p15:clr>
            <a:srgbClr val="FBAE40"/>
          </p15:clr>
        </p15:guide>
        <p15:guide id="7" orient="horz" pos="406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1 big pic +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>
            <a:extLst>
              <a:ext uri="{FF2B5EF4-FFF2-40B4-BE49-F238E27FC236}">
                <a16:creationId xmlns:a16="http://schemas.microsoft.com/office/drawing/2014/main" id="{EAD16333-1AD3-4E1F-871A-73CBC63F9DF2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2" y="0"/>
            <a:ext cx="6094800" cy="68581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Please insert a picture.</a:t>
            </a:r>
          </a:p>
        </p:txBody>
      </p:sp>
      <p:sp>
        <p:nvSpPr>
          <p:cNvPr id="10" name="Tex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01087" y="467067"/>
            <a:ext cx="5439228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6201087" y="906992"/>
            <a:ext cx="5439228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19" name="Inhalt"/>
          <p:cNvSpPr>
            <a:spLocks noGrp="1"/>
          </p:cNvSpPr>
          <p:nvPr>
            <p:ph idx="15" hasCustomPrompt="1"/>
          </p:nvPr>
        </p:nvSpPr>
        <p:spPr bwMode="gray">
          <a:xfrm>
            <a:off x="6210232" y="1558440"/>
            <a:ext cx="5439228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72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84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/>
              <a:t>Click to insert text.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Second level</a:t>
            </a:r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Third level</a:t>
            </a:r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Fourth level</a:t>
            </a:r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Fifth level</a:t>
            </a:r>
          </a:p>
          <a:p>
            <a:pPr marL="2160072" lvl="5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Sixth level</a:t>
            </a:r>
          </a:p>
          <a:p>
            <a:pPr marL="2520084" lvl="6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27488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  <p15:guide id="3" pos="3886" userDrawn="1">
          <p15:clr>
            <a:srgbClr val="FBAE40"/>
          </p15:clr>
        </p15:guide>
        <p15:guide id="4" orient="horz" pos="365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 1-1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">
            <a:extLst>
              <a:ext uri="{FF2B5EF4-FFF2-40B4-BE49-F238E27FC236}">
                <a16:creationId xmlns:a16="http://schemas.microsoft.com/office/drawing/2014/main" id="{B018AC77-382F-4E5C-82F4-91A10C76D3B7}"/>
              </a:ext>
            </a:extLst>
          </p:cNvPr>
          <p:cNvSpPr>
            <a:spLocks noGrp="1" noChangeAspect="1"/>
          </p:cNvSpPr>
          <p:nvPr>
            <p:ph type="media" sz="quarter" idx="11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Add MediaClip by clicking on symbol.</a:t>
            </a:r>
          </a:p>
        </p:txBody>
      </p:sp>
    </p:spTree>
    <p:extLst>
      <p:ext uri="{BB962C8B-B14F-4D97-AF65-F5344CB8AC3E}">
        <p14:creationId xmlns:p14="http://schemas.microsoft.com/office/powerpoint/2010/main" val="26322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title, 1 table and diagramm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1280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7" name="Inhalt">
            <a:extLst>
              <a:ext uri="{FF2B5EF4-FFF2-40B4-BE49-F238E27FC236}">
                <a16:creationId xmlns:a16="http://schemas.microsoft.com/office/drawing/2014/main" id="{B65CDCCB-D385-4629-B4A8-5C15E42CDDF8}"/>
              </a:ext>
            </a:extLst>
          </p:cNvPr>
          <p:cNvSpPr>
            <a:spLocks noGrp="1"/>
          </p:cNvSpPr>
          <p:nvPr>
            <p:ph idx="17" hasCustomPrompt="1"/>
          </p:nvPr>
        </p:nvSpPr>
        <p:spPr bwMode="gray">
          <a:xfrm>
            <a:off x="550873" y="1558440"/>
            <a:ext cx="11089444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baseline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72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84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marL="270009" marR="0" lvl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noProof="0"/>
              <a:t>Click to insert diagram, smartart or table.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noProof="0" smtClean="0"/>
              <a:pPr defTabSz="914430"/>
              <a:t>‹#›</a:t>
            </a:fld>
            <a:endParaRPr lang="de-DE" noProof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Name of the Speaker / Title of the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14388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56" userDrawn="1">
          <p15:clr>
            <a:srgbClr val="FBAE40"/>
          </p15:clr>
        </p15:guide>
        <p15:guide id="2" orient="horz" pos="3839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start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D8F1CE68-7305-454C-B612-A0E4605CB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30590" y="6118583"/>
            <a:ext cx="3761411" cy="438774"/>
          </a:xfrm>
          <a:prstGeom prst="rect">
            <a:avLst/>
          </a:prstGeom>
        </p:spPr>
      </p:pic>
      <p:sp>
        <p:nvSpPr>
          <p:cNvPr id="8" name="Bild 1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0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9" indent="-285759" algn="ctr">
              <a:buNone/>
              <a:defRPr lang="de-DE" dirty="0"/>
            </a:lvl1pPr>
          </a:lstStyle>
          <a:p>
            <a:r>
              <a:rPr lang="en-US" noProof="0"/>
              <a:t>Please insert a picture.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AE2F90E9-8CAD-460F-86C9-6BD29AF25D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6108262"/>
            <a:ext cx="6096001" cy="355518"/>
          </a:xfrm>
          <a:gradFill flip="none" rotWithShape="1">
            <a:gsLst>
              <a:gs pos="14000">
                <a:schemeClr val="bg1">
                  <a:alpha val="0"/>
                </a:schemeClr>
              </a:gs>
              <a:gs pos="35000">
                <a:schemeClr val="bg1">
                  <a:alpha val="92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lIns="540000" rIns="9000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5pPr marL="1530051" indent="0">
              <a:buNone/>
              <a:defRPr/>
            </a:lvl5pPr>
          </a:lstStyle>
          <a:p>
            <a:r>
              <a:rPr lang="de-DE" noProof="0" dirty="0"/>
              <a:t>Name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Speaker / Division / Date</a:t>
            </a:r>
          </a:p>
        </p:txBody>
      </p:sp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6096001" y="2815119"/>
            <a:ext cx="5542790" cy="1234791"/>
          </a:xfrm>
        </p:spPr>
        <p:txBody>
          <a:bodyPr lIns="720000"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presentation</a:t>
            </a:r>
            <a:endParaRPr lang="de-DE" noProof="0" dirty="0"/>
          </a:p>
        </p:txBody>
      </p:sp>
      <p:pic>
        <p:nvPicPr>
          <p:cNvPr id="9" name="Bild 2">
            <a:extLst>
              <a:ext uri="{FF2B5EF4-FFF2-40B4-BE49-F238E27FC236}">
                <a16:creationId xmlns:a16="http://schemas.microsoft.com/office/drawing/2014/main" id="{6547D7FF-636C-4BA0-8763-5A93E2AEA6A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8" t="25917" b="32026"/>
          <a:stretch/>
        </p:blipFill>
        <p:spPr bwMode="gray">
          <a:xfrm>
            <a:off x="6235046" y="1511929"/>
            <a:ext cx="5624633" cy="130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2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9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en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6AB0D99B-FCE8-4BA9-8F4A-0DE940715D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30590" y="6118583"/>
            <a:ext cx="3761411" cy="438774"/>
          </a:xfrm>
          <a:prstGeom prst="rect">
            <a:avLst/>
          </a:prstGeom>
        </p:spPr>
      </p:pic>
      <p:sp>
        <p:nvSpPr>
          <p:cNvPr id="8" name="Bild 1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0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9" indent="-285759" algn="ctr">
              <a:buNone/>
              <a:defRPr lang="de-DE" dirty="0"/>
            </a:lvl1pPr>
          </a:lstStyle>
          <a:p>
            <a:r>
              <a:rPr lang="en-US" noProof="0"/>
              <a:t>Please insert a picture.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078F3CDC-008E-47F1-AD54-2A701851E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6108262"/>
            <a:ext cx="6096001" cy="355518"/>
          </a:xfrm>
          <a:gradFill flip="none" rotWithShape="1">
            <a:gsLst>
              <a:gs pos="14000">
                <a:schemeClr val="bg1">
                  <a:alpha val="0"/>
                </a:schemeClr>
              </a:gs>
              <a:gs pos="35000">
                <a:schemeClr val="bg1">
                  <a:alpha val="92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lIns="540000" rIns="9000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5pPr marL="1530051" indent="0">
              <a:buNone/>
              <a:defRPr/>
            </a:lvl5pPr>
          </a:lstStyle>
          <a:p>
            <a:r>
              <a:rPr lang="de-DE" noProof="0" dirty="0"/>
              <a:t>Name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Speaker / Division / Date</a:t>
            </a:r>
          </a:p>
        </p:txBody>
      </p:sp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6096001" y="2815119"/>
            <a:ext cx="5542790" cy="1234791"/>
          </a:xfrm>
        </p:spPr>
        <p:txBody>
          <a:bodyPr lIns="720000"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Please insert the topic of the presentation</a:t>
            </a:r>
          </a:p>
        </p:txBody>
      </p:sp>
      <p:pic>
        <p:nvPicPr>
          <p:cNvPr id="10" name="Bild 2">
            <a:extLst>
              <a:ext uri="{FF2B5EF4-FFF2-40B4-BE49-F238E27FC236}">
                <a16:creationId xmlns:a16="http://schemas.microsoft.com/office/drawing/2014/main" id="{06897226-3198-4A41-8948-43B364CD88C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30173" r="18169" b="30392"/>
          <a:stretch/>
        </p:blipFill>
        <p:spPr bwMode="gray">
          <a:xfrm>
            <a:off x="6096001" y="1516214"/>
            <a:ext cx="3554224" cy="129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8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  <p15:guide id="3" pos="429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17 start 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4C0EF808-4FC7-441F-9381-B143F4C6A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30589" y="6118583"/>
            <a:ext cx="3761411" cy="438774"/>
          </a:xfrm>
          <a:prstGeom prst="rect">
            <a:avLst/>
          </a:prstGeom>
        </p:spPr>
      </p:pic>
      <p:pic>
        <p:nvPicPr>
          <p:cNvPr id="3" name="Bild 1">
            <a:extLst>
              <a:ext uri="{FF2B5EF4-FFF2-40B4-BE49-F238E27FC236}">
                <a16:creationId xmlns:a16="http://schemas.microsoft.com/office/drawing/2014/main" id="{230BC5C9-617F-43CE-84C5-BDBC5098A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662" r="-13" b="1639"/>
          <a:stretch/>
        </p:blipFill>
        <p:spPr bwMode="gray">
          <a:xfrm>
            <a:off x="0" y="0"/>
            <a:ext cx="6096001" cy="6858000"/>
          </a:xfrm>
          <a:prstGeom prst="rect">
            <a:avLst/>
          </a:prstGeom>
        </p:spPr>
      </p:pic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6096001" y="2815119"/>
            <a:ext cx="5542790" cy="1234791"/>
          </a:xfrm>
        </p:spPr>
        <p:txBody>
          <a:bodyPr lIns="720000"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presentation</a:t>
            </a:r>
            <a:endParaRPr lang="de-DE" noProof="0" dirty="0"/>
          </a:p>
        </p:txBody>
      </p:sp>
      <p:sp>
        <p:nvSpPr>
          <p:cNvPr id="9" name="Text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6108262"/>
            <a:ext cx="6096001" cy="355518"/>
          </a:xfrm>
          <a:solidFill>
            <a:schemeClr val="bg1"/>
          </a:solidFill>
        </p:spPr>
        <p:txBody>
          <a:bodyPr lIns="540000" rIns="9000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5pPr marL="1530051" indent="0">
              <a:buNone/>
              <a:defRPr/>
            </a:lvl5pPr>
          </a:lstStyle>
          <a:p>
            <a:r>
              <a:rPr lang="en-US" dirty="0"/>
              <a:t>Name of the Speaker / Division / Date</a:t>
            </a:r>
            <a:endParaRPr lang="de-DE" dirty="0"/>
          </a:p>
        </p:txBody>
      </p:sp>
      <p:pic>
        <p:nvPicPr>
          <p:cNvPr id="10" name="Bild 2">
            <a:extLst>
              <a:ext uri="{FF2B5EF4-FFF2-40B4-BE49-F238E27FC236}">
                <a16:creationId xmlns:a16="http://schemas.microsoft.com/office/drawing/2014/main" id="{14DFC257-C23A-445E-A27A-B6B815FCE292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29665" r="7184" b="30543"/>
          <a:stretch/>
        </p:blipFill>
        <p:spPr bwMode="gray">
          <a:xfrm>
            <a:off x="6181790" y="1597490"/>
            <a:ext cx="4728505" cy="125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9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9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1280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de-DE" noProof="0"/>
              <a:t>Please insert the topic of the presentation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6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Agenda</a:t>
            </a:r>
          </a:p>
        </p:txBody>
      </p:sp>
      <p:cxnSp>
        <p:nvCxnSpPr>
          <p:cNvPr id="4" name="Linie 1">
            <a:extLst>
              <a:ext uri="{FF2B5EF4-FFF2-40B4-BE49-F238E27FC236}">
                <a16:creationId xmlns:a16="http://schemas.microsoft.com/office/drawing/2014/main" id="{723CABE8-3EF7-40C7-B241-54EEC6214519}"/>
              </a:ext>
            </a:extLst>
          </p:cNvPr>
          <p:cNvCxnSpPr/>
          <p:nvPr userDrawn="1"/>
        </p:nvCxnSpPr>
        <p:spPr bwMode="gray">
          <a:xfrm>
            <a:off x="549346" y="1554841"/>
            <a:ext cx="7380962" cy="25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49346" y="1556978"/>
            <a:ext cx="7346320" cy="4247167"/>
          </a:xfrm>
        </p:spPr>
        <p:txBody>
          <a:bodyPr anchor="ctr"/>
          <a:lstStyle>
            <a:lvl1pPr marL="270009" indent="-270009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defRPr baseline="0"/>
            </a:lvl1pPr>
            <a:lvl2pPr marL="720024" indent="-270009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defRPr/>
            </a:lvl2pPr>
            <a:lvl3pPr marL="1080036" indent="-270009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defRPr/>
            </a:lvl3pPr>
            <a:lvl4pPr marL="1440048" indent="-270009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defRPr/>
            </a:lvl4pPr>
            <a:lvl5pPr marL="1800060" indent="-270009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de-DE" noProof="0"/>
              <a:t>Tip to insert the name of the Chapter 1</a:t>
            </a:r>
          </a:p>
          <a:p>
            <a:pPr lvl="0"/>
            <a:r>
              <a:rPr lang="de-DE" noProof="0"/>
              <a:t>Tip to insert Chapter 2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cxnSp>
        <p:nvCxnSpPr>
          <p:cNvPr id="10" name="Linie 2">
            <a:extLst>
              <a:ext uri="{FF2B5EF4-FFF2-40B4-BE49-F238E27FC236}">
                <a16:creationId xmlns:a16="http://schemas.microsoft.com/office/drawing/2014/main" id="{8915CC50-AB76-4B8D-93CC-97BDBF9EF8EC}"/>
              </a:ext>
            </a:extLst>
          </p:cNvPr>
          <p:cNvCxnSpPr/>
          <p:nvPr userDrawn="1"/>
        </p:nvCxnSpPr>
        <p:spPr bwMode="gray">
          <a:xfrm>
            <a:off x="549345" y="5802849"/>
            <a:ext cx="7380962" cy="25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Bild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8038561" y="1557435"/>
            <a:ext cx="3600468" cy="42467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9" indent="-285759" algn="ctr">
              <a:buNone/>
              <a:defRPr lang="de-DE" dirty="0"/>
            </a:lvl1pPr>
          </a:lstStyle>
          <a:p>
            <a:r>
              <a:rPr lang="de-DE" noProof="0"/>
              <a:t>Please insert a picture.</a:t>
            </a:r>
          </a:p>
        </p:txBody>
      </p:sp>
      <p:sp>
        <p:nvSpPr>
          <p:cNvPr id="13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9345" y="6091416"/>
            <a:ext cx="252034" cy="3599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2" name="Fußzeile"/>
          <p:cNvSpPr>
            <a:spLocks noGrp="1"/>
          </p:cNvSpPr>
          <p:nvPr>
            <p:ph type="ftr" sz="quarter" idx="3"/>
          </p:nvPr>
        </p:nvSpPr>
        <p:spPr bwMode="gray">
          <a:xfrm>
            <a:off x="864115" y="6091416"/>
            <a:ext cx="7164932" cy="3599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Name of the Speaker / Title of the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6373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064" userDrawn="1">
          <p15:clr>
            <a:srgbClr val="FBAE40"/>
          </p15:clr>
        </p15:guide>
        <p15:guide id="2" pos="4974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3656" userDrawn="1">
          <p15:clr>
            <a:srgbClr val="FBAE40"/>
          </p15:clr>
        </p15:guide>
        <p15:guide id="5" orient="horz" pos="3839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ende 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0C103232-A98B-4C04-B17D-4964C84EA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30590" y="6118583"/>
            <a:ext cx="3761411" cy="438774"/>
          </a:xfrm>
          <a:prstGeom prst="rect">
            <a:avLst/>
          </a:prstGeom>
        </p:spPr>
      </p:pic>
      <p:sp>
        <p:nvSpPr>
          <p:cNvPr id="8" name="Bild 1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0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9" indent="-285759" algn="ctr">
              <a:buNone/>
              <a:defRPr lang="de-DE" dirty="0"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F430CA95-8267-4F5D-AED8-1979B5A4E4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6108262"/>
            <a:ext cx="6096001" cy="355518"/>
          </a:xfrm>
          <a:solidFill>
            <a:schemeClr val="bg1"/>
          </a:solidFill>
        </p:spPr>
        <p:txBody>
          <a:bodyPr lIns="540000" rIns="9000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5pPr marL="1530051" indent="0">
              <a:buNone/>
              <a:defRPr/>
            </a:lvl5pPr>
          </a:lstStyle>
          <a:p>
            <a:r>
              <a:rPr lang="en-US" dirty="0"/>
              <a:t>Name of the Speaker / </a:t>
            </a:r>
            <a:r>
              <a:rPr lang="en-US" dirty="0" err="1"/>
              <a:t>Devision</a:t>
            </a:r>
            <a:r>
              <a:rPr lang="en-US" dirty="0"/>
              <a:t> / Date</a:t>
            </a:r>
            <a:endParaRPr lang="de-DE" dirty="0"/>
          </a:p>
        </p:txBody>
      </p:sp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6096001" y="2815119"/>
            <a:ext cx="5542790" cy="1234791"/>
          </a:xfrm>
        </p:spPr>
        <p:txBody>
          <a:bodyPr lIns="720000"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presentation</a:t>
            </a:r>
            <a:endParaRPr lang="de-DE" noProof="0" dirty="0"/>
          </a:p>
        </p:txBody>
      </p:sp>
      <p:pic>
        <p:nvPicPr>
          <p:cNvPr id="9" name="Bild 2">
            <a:extLst>
              <a:ext uri="{FF2B5EF4-FFF2-40B4-BE49-F238E27FC236}">
                <a16:creationId xmlns:a16="http://schemas.microsoft.com/office/drawing/2014/main" id="{37B352A9-FA66-488B-95ED-E321D1812654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29096" r="8127" b="30455"/>
          <a:stretch/>
        </p:blipFill>
        <p:spPr bwMode="gray">
          <a:xfrm>
            <a:off x="6191730" y="1490793"/>
            <a:ext cx="4822630" cy="133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9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_2 1 small 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73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9" name="Inhalt"/>
          <p:cNvSpPr>
            <a:spLocks noGrp="1"/>
          </p:cNvSpPr>
          <p:nvPr>
            <p:ph idx="15" hasCustomPrompt="1"/>
          </p:nvPr>
        </p:nvSpPr>
        <p:spPr bwMode="gray">
          <a:xfrm>
            <a:off x="550873" y="1558440"/>
            <a:ext cx="7344956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baseline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72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84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marL="270009" marR="0" lvl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further</a:t>
            </a:r>
            <a:r>
              <a:rPr lang="de-DE" noProof="0" dirty="0"/>
              <a:t> </a:t>
            </a:r>
            <a:r>
              <a:rPr lang="de-DE" noProof="0" dirty="0" err="1"/>
              <a:t>chart</a:t>
            </a:r>
            <a:r>
              <a:rPr lang="de-DE" noProof="0" dirty="0"/>
              <a:t> </a:t>
            </a:r>
            <a:r>
              <a:rPr lang="de-DE" noProof="0" dirty="0" err="1"/>
              <a:t>layouts</a:t>
            </a:r>
            <a:r>
              <a:rPr lang="de-DE" noProof="0" dirty="0"/>
              <a:t>, </a:t>
            </a:r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refer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Layout.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72" lvl="5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84" lvl="6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8" name="Bild">
            <a:extLst>
              <a:ext uri="{FF2B5EF4-FFF2-40B4-BE49-F238E27FC236}">
                <a16:creationId xmlns:a16="http://schemas.microsoft.com/office/drawing/2014/main" id="{B93F4A5E-CA26-41A9-A304-3A8CEC8F31B2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8038561" y="1557435"/>
            <a:ext cx="3600468" cy="42467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9" indent="-285759" algn="ctr">
              <a:buNone/>
              <a:defRPr lang="de-DE" dirty="0"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smtClean="0"/>
              <a:pPr defTabSz="914430"/>
              <a:t>‹#›</a:t>
            </a:fld>
            <a:endParaRPr lang="de-DE" dirty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896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pos="5064" userDrawn="1">
          <p15:clr>
            <a:srgbClr val="FBAE40"/>
          </p15:clr>
        </p15:guide>
        <p15:guide id="4" orient="horz" pos="3656" userDrawn="1">
          <p15:clr>
            <a:srgbClr val="FBAE40"/>
          </p15:clr>
        </p15:guide>
        <p15:guide id="5" orient="horz" pos="3839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_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73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9" name="Inhalt"/>
          <p:cNvSpPr>
            <a:spLocks noGrp="1"/>
          </p:cNvSpPr>
          <p:nvPr>
            <p:ph idx="15" hasCustomPrompt="1"/>
          </p:nvPr>
        </p:nvSpPr>
        <p:spPr bwMode="gray">
          <a:xfrm>
            <a:off x="550873" y="1558440"/>
            <a:ext cx="7344956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baseline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72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84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marL="270009" marR="0" lvl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further</a:t>
            </a:r>
            <a:r>
              <a:rPr lang="de-DE" noProof="0" dirty="0"/>
              <a:t> </a:t>
            </a:r>
            <a:r>
              <a:rPr lang="de-DE" noProof="0" dirty="0" err="1"/>
              <a:t>chart</a:t>
            </a:r>
            <a:r>
              <a:rPr lang="de-DE" noProof="0" dirty="0"/>
              <a:t> </a:t>
            </a:r>
            <a:r>
              <a:rPr lang="de-DE" noProof="0" dirty="0" err="1"/>
              <a:t>layouts</a:t>
            </a:r>
            <a:r>
              <a:rPr lang="de-DE" noProof="0" dirty="0"/>
              <a:t>, </a:t>
            </a:r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refer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Layout.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72" lvl="5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84" lvl="6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smtClean="0"/>
              <a:pPr defTabSz="914430"/>
              <a:t>‹#›</a:t>
            </a:fld>
            <a:endParaRPr lang="de-DE" dirty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903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orient="horz" pos="3656" userDrawn="1">
          <p15:clr>
            <a:srgbClr val="FBAE40"/>
          </p15:clr>
        </p15:guide>
        <p15:guide id="3" orient="horz" pos="3839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2"/>
            <a:ext cx="11089442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smtClean="0"/>
              <a:pPr defTabSz="914430"/>
              <a:t>‹#›</a:t>
            </a:fld>
            <a:endParaRPr lang="de-DE" dirty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67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smtClean="0"/>
              <a:pPr defTabSz="914430"/>
              <a:t>‹#›</a:t>
            </a:fld>
            <a:endParaRPr lang="de-DE" dirty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7740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Vermaßung"/>
          <p:cNvGrpSpPr/>
          <p:nvPr/>
        </p:nvGrpSpPr>
        <p:grpSpPr bwMode="gray">
          <a:xfrm>
            <a:off x="-346040" y="-294847"/>
            <a:ext cx="12340534" cy="7452206"/>
            <a:chOff x="-345996" y="-294916"/>
            <a:chExt cx="12338928" cy="7453932"/>
          </a:xfrm>
        </p:grpSpPr>
        <p:cxnSp>
          <p:nvCxnSpPr>
            <p:cNvPr id="41" name="Vermaßung"/>
            <p:cNvCxnSpPr/>
            <p:nvPr/>
          </p:nvCxnSpPr>
          <p:spPr bwMode="gray">
            <a:xfrm flipV="1">
              <a:off x="4289180" y="686734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Vermaßung"/>
            <p:cNvCxnSpPr/>
            <p:nvPr/>
          </p:nvCxnSpPr>
          <p:spPr bwMode="gray">
            <a:xfrm flipV="1">
              <a:off x="6163700" y="686734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Vermaßung"/>
            <p:cNvCxnSpPr/>
            <p:nvPr/>
          </p:nvCxnSpPr>
          <p:spPr bwMode="gray">
            <a:xfrm flipV="1">
              <a:off x="8034409" y="686734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Vermaßung"/>
            <p:cNvSpPr txBox="1"/>
            <p:nvPr/>
          </p:nvSpPr>
          <p:spPr bwMode="gray">
            <a:xfrm>
              <a:off x="4277023" y="7015016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5,00</a:t>
              </a:r>
            </a:p>
          </p:txBody>
        </p:sp>
        <p:sp>
          <p:nvSpPr>
            <p:cNvPr id="45" name="Vermaßung"/>
            <p:cNvSpPr txBox="1"/>
            <p:nvPr/>
          </p:nvSpPr>
          <p:spPr bwMode="gray">
            <a:xfrm>
              <a:off x="6145828" y="7015016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0,20</a:t>
              </a:r>
            </a:p>
          </p:txBody>
        </p:sp>
        <p:sp>
          <p:nvSpPr>
            <p:cNvPr id="46" name="Vermaßung"/>
            <p:cNvSpPr txBox="1"/>
            <p:nvPr/>
          </p:nvSpPr>
          <p:spPr bwMode="gray">
            <a:xfrm>
              <a:off x="8024157" y="7015016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5,4</a:t>
              </a:r>
            </a:p>
          </p:txBody>
        </p:sp>
        <p:cxnSp>
          <p:nvCxnSpPr>
            <p:cNvPr id="26" name="Vermaßung"/>
            <p:cNvCxnSpPr/>
            <p:nvPr/>
          </p:nvCxnSpPr>
          <p:spPr bwMode="gray">
            <a:xfrm flipV="1">
              <a:off x="549275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Vermaßung"/>
            <p:cNvCxnSpPr/>
            <p:nvPr/>
          </p:nvCxnSpPr>
          <p:spPr bwMode="gray">
            <a:xfrm flipV="1">
              <a:off x="11639822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Vermaßung"/>
            <p:cNvCxnSpPr/>
            <p:nvPr/>
          </p:nvCxnSpPr>
          <p:spPr bwMode="gray">
            <a:xfrm flipV="1">
              <a:off x="4149023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Vermaßung"/>
            <p:cNvCxnSpPr/>
            <p:nvPr/>
          </p:nvCxnSpPr>
          <p:spPr bwMode="gray">
            <a:xfrm flipV="1">
              <a:off x="6021638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Vermaßung"/>
            <p:cNvCxnSpPr/>
            <p:nvPr/>
          </p:nvCxnSpPr>
          <p:spPr bwMode="gray">
            <a:xfrm flipV="1">
              <a:off x="7894252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Vermaßung"/>
            <p:cNvSpPr txBox="1"/>
            <p:nvPr/>
          </p:nvSpPr>
          <p:spPr bwMode="gray">
            <a:xfrm>
              <a:off x="11632932" y="-142267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15,40</a:t>
              </a:r>
            </a:p>
          </p:txBody>
        </p:sp>
        <p:sp>
          <p:nvSpPr>
            <p:cNvPr id="25" name="Vermaßung"/>
            <p:cNvSpPr txBox="1"/>
            <p:nvPr/>
          </p:nvSpPr>
          <p:spPr bwMode="gray">
            <a:xfrm>
              <a:off x="523081" y="-142267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15,40</a:t>
              </a:r>
            </a:p>
          </p:txBody>
        </p:sp>
        <p:sp>
          <p:nvSpPr>
            <p:cNvPr id="32" name="Vermaßung"/>
            <p:cNvSpPr txBox="1"/>
            <p:nvPr/>
          </p:nvSpPr>
          <p:spPr bwMode="gray">
            <a:xfrm>
              <a:off x="4136866" y="-147240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5,40</a:t>
              </a:r>
            </a:p>
          </p:txBody>
        </p:sp>
        <p:sp>
          <p:nvSpPr>
            <p:cNvPr id="38" name="Vermaßung"/>
            <p:cNvSpPr txBox="1"/>
            <p:nvPr/>
          </p:nvSpPr>
          <p:spPr bwMode="gray">
            <a:xfrm>
              <a:off x="6005671" y="-147240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0,20</a:t>
              </a:r>
            </a:p>
          </p:txBody>
        </p:sp>
        <p:sp>
          <p:nvSpPr>
            <p:cNvPr id="40" name="Vermaßung"/>
            <p:cNvSpPr txBox="1"/>
            <p:nvPr/>
          </p:nvSpPr>
          <p:spPr bwMode="gray">
            <a:xfrm>
              <a:off x="7884000" y="-147240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5,0</a:t>
              </a:r>
            </a:p>
          </p:txBody>
        </p:sp>
        <p:sp>
          <p:nvSpPr>
            <p:cNvPr id="11" name="Vermaßung"/>
            <p:cNvSpPr txBox="1"/>
            <p:nvPr/>
          </p:nvSpPr>
          <p:spPr bwMode="gray">
            <a:xfrm>
              <a:off x="-343330" y="318823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8,20</a:t>
              </a:r>
            </a:p>
          </p:txBody>
        </p:sp>
        <p:cxnSp>
          <p:nvCxnSpPr>
            <p:cNvPr id="12" name="Vermaßung"/>
            <p:cNvCxnSpPr/>
            <p:nvPr/>
          </p:nvCxnSpPr>
          <p:spPr bwMode="gray">
            <a:xfrm rot="5400000" flipV="1">
              <a:off x="-180000" y="33225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Vermaßung"/>
            <p:cNvSpPr txBox="1"/>
            <p:nvPr/>
          </p:nvSpPr>
          <p:spPr bwMode="gray">
            <a:xfrm>
              <a:off x="-345996" y="751447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7,00</a:t>
              </a:r>
            </a:p>
          </p:txBody>
        </p:sp>
        <p:cxnSp>
          <p:nvCxnSpPr>
            <p:cNvPr id="14" name="Vermaßung"/>
            <p:cNvCxnSpPr/>
            <p:nvPr/>
          </p:nvCxnSpPr>
          <p:spPr bwMode="gray">
            <a:xfrm rot="5400000" flipV="1">
              <a:off x="-180000" y="76405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Vermaßung"/>
            <p:cNvSpPr txBox="1"/>
            <p:nvPr/>
          </p:nvSpPr>
          <p:spPr bwMode="gray">
            <a:xfrm>
              <a:off x="-345996" y="1363447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5,20</a:t>
              </a:r>
            </a:p>
          </p:txBody>
        </p:sp>
        <p:cxnSp>
          <p:nvCxnSpPr>
            <p:cNvPr id="16" name="Vermaßung"/>
            <p:cNvCxnSpPr/>
            <p:nvPr/>
          </p:nvCxnSpPr>
          <p:spPr bwMode="gray">
            <a:xfrm rot="5400000" flipV="1">
              <a:off x="-180000" y="1413794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Vermaßung"/>
            <p:cNvSpPr txBox="1"/>
            <p:nvPr/>
          </p:nvSpPr>
          <p:spPr bwMode="gray">
            <a:xfrm>
              <a:off x="-345996" y="5662058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6,60</a:t>
              </a:r>
            </a:p>
          </p:txBody>
        </p:sp>
        <p:cxnSp>
          <p:nvCxnSpPr>
            <p:cNvPr id="18" name="Vermaßung"/>
            <p:cNvCxnSpPr/>
            <p:nvPr/>
          </p:nvCxnSpPr>
          <p:spPr bwMode="gray">
            <a:xfrm rot="5400000" flipV="1">
              <a:off x="-165996" y="5659273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Vermaßung"/>
            <p:cNvSpPr txBox="1"/>
            <p:nvPr/>
          </p:nvSpPr>
          <p:spPr bwMode="gray">
            <a:xfrm>
              <a:off x="-345996" y="5934653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7,40</a:t>
              </a:r>
            </a:p>
          </p:txBody>
        </p:sp>
        <p:cxnSp>
          <p:nvCxnSpPr>
            <p:cNvPr id="20" name="Vermaßung"/>
            <p:cNvCxnSpPr/>
            <p:nvPr/>
          </p:nvCxnSpPr>
          <p:spPr bwMode="gray">
            <a:xfrm rot="5400000" flipV="1">
              <a:off x="-180000" y="5948825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Vermaßung"/>
            <p:cNvSpPr txBox="1"/>
            <p:nvPr/>
          </p:nvSpPr>
          <p:spPr bwMode="gray">
            <a:xfrm>
              <a:off x="-345996" y="6294448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8,40</a:t>
              </a:r>
            </a:p>
          </p:txBody>
        </p:sp>
        <p:cxnSp>
          <p:nvCxnSpPr>
            <p:cNvPr id="22" name="Vermaßung"/>
            <p:cNvCxnSpPr/>
            <p:nvPr/>
          </p:nvCxnSpPr>
          <p:spPr bwMode="gray">
            <a:xfrm rot="5400000" flipV="1">
              <a:off x="-180000" y="6309188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8" name="PPT Version"/>
          <p:cNvSpPr txBox="1">
            <a:spLocks noChangeArrowheads="1"/>
          </p:cNvSpPr>
          <p:nvPr/>
        </p:nvSpPr>
        <p:spPr bwMode="gray">
          <a:xfrm>
            <a:off x="12223448" y="6131218"/>
            <a:ext cx="720094" cy="21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5" tIns="0" rIns="36005" bIns="0">
            <a:noAutofit/>
          </a:bodyPr>
          <a:lstStyle/>
          <a:p>
            <a:r>
              <a:rPr lang="de-DE" sz="1300" dirty="0">
                <a:solidFill>
                  <a:schemeClr val="tx1"/>
                </a:solidFill>
                <a:latin typeface="Arial" panose="020B0604020202020204" pitchFamily="34" charset="0"/>
              </a:rPr>
              <a:t>P17a -en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9347" y="906992"/>
            <a:ext cx="11089442" cy="647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3" name="Textbox"/>
          <p:cNvSpPr>
            <a:spLocks noGrp="1"/>
          </p:cNvSpPr>
          <p:nvPr>
            <p:ph type="body" idx="1"/>
          </p:nvPr>
        </p:nvSpPr>
        <p:spPr bwMode="gray">
          <a:xfrm>
            <a:off x="551280" y="1557434"/>
            <a:ext cx="11089444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marL="270009" lvl="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.</a:t>
            </a:r>
            <a:endParaRPr lang="de-DE" noProof="0" dirty="0"/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72" lvl="5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84" lvl="6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3"/>
          </p:nvPr>
        </p:nvSpPr>
        <p:spPr bwMode="gray">
          <a:xfrm>
            <a:off x="864115" y="6091416"/>
            <a:ext cx="7164932" cy="3599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9345" y="6091416"/>
            <a:ext cx="252034" cy="3599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36" name="Logo">
            <a:extLst>
              <a:ext uri="{FF2B5EF4-FFF2-40B4-BE49-F238E27FC236}">
                <a16:creationId xmlns:a16="http://schemas.microsoft.com/office/drawing/2014/main" id="{D95CD630-8981-4335-8D90-C7B838E14EC5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30589" y="6118583"/>
            <a:ext cx="3761411" cy="4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9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5" r:id="rId3"/>
    <p:sldLayoutId id="2147483680" r:id="rId4"/>
    <p:sldLayoutId id="2147483720" r:id="rId5"/>
    <p:sldLayoutId id="2147483707" r:id="rId6"/>
    <p:sldLayoutId id="2147483727" r:id="rId7"/>
    <p:sldLayoutId id="2147483666" r:id="rId8"/>
    <p:sldLayoutId id="2147483667" r:id="rId9"/>
    <p:sldLayoutId id="2147483690" r:id="rId10"/>
    <p:sldLayoutId id="2147483709" r:id="rId11"/>
    <p:sldLayoutId id="2147483683" r:id="rId12"/>
    <p:sldLayoutId id="2147483681" r:id="rId13"/>
    <p:sldLayoutId id="2147483713" r:id="rId14"/>
    <p:sldLayoutId id="2147483724" r:id="rId15"/>
    <p:sldLayoutId id="2147483722" r:id="rId16"/>
    <p:sldLayoutId id="2147483723" r:id="rId17"/>
    <p:sldLayoutId id="2147483714" r:id="rId18"/>
    <p:sldLayoutId id="2147483699" r:id="rId19"/>
    <p:sldLayoutId id="2147483698" r:id="rId20"/>
    <p:sldLayoutId id="2147483706" r:id="rId21"/>
    <p:sldLayoutId id="2147483726" r:id="rId22"/>
    <p:sldLayoutId id="2147483728" r:id="rId23"/>
    <p:sldLayoutId id="2147483708" r:id="rId24"/>
    <p:sldLayoutId id="2147483663" r:id="rId25"/>
    <p:sldLayoutId id="2147483721" r:id="rId26"/>
    <p:sldLayoutId id="2147483718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30" rtl="0" eaLnBrk="1" latinLnBrk="0" hangingPunct="1">
        <a:spcBef>
          <a:spcPct val="0"/>
        </a:spcBef>
        <a:buNone/>
        <a:defRPr sz="27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9" indent="-270009" algn="l" defTabSz="91443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24" indent="-270009" algn="l" defTabSz="91443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36" indent="-270009" algn="l" defTabSz="91443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48" indent="-270009" algn="l" defTabSz="91443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60" indent="-270009" algn="l" defTabSz="91443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72" indent="-270009" algn="l" defTabSz="91443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84" indent="-270009" algn="l" defTabSz="91443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14" indent="-228607" algn="l" defTabSz="9144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30" indent="-228607" algn="l" defTabSz="9144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1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7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9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7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21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1" userDrawn="1">
          <p15:clr>
            <a:srgbClr val="F26B43"/>
          </p15:clr>
        </p15:guide>
        <p15:guide id="2" orient="horz" pos="301" userDrawn="1">
          <p15:clr>
            <a:srgbClr val="F26B43"/>
          </p15:clr>
        </p15:guide>
        <p15:guide id="3" orient="horz" pos="573" userDrawn="1">
          <p15:clr>
            <a:srgbClr val="F26B43"/>
          </p15:clr>
        </p15:guide>
        <p15:guide id="4" orient="horz" pos="982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47" userDrawn="1">
          <p15:clr>
            <a:srgbClr val="F26B43"/>
          </p15:clr>
        </p15:guide>
        <p15:guide id="14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A2B08532-B3DB-4CB0-AC1F-5C6AF3210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en-US" dirty="0"/>
              <a:t>Maria Schierscher, Associate Product Marketing Manager – Industrial Tools</a:t>
            </a:r>
          </a:p>
        </p:txBody>
      </p:sp>
      <p:sp>
        <p:nvSpPr>
          <p:cNvPr id="10" name="Titel">
            <a:extLst>
              <a:ext uri="{FF2B5EF4-FFF2-40B4-BE49-F238E27FC236}">
                <a16:creationId xmlns:a16="http://schemas.microsoft.com/office/drawing/2014/main" id="{8EC6DBCD-FBA1-4072-8B0C-FB167F258C7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How to apply a lug…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D7FA3F-E3D6-4A6E-B554-65F146C73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How to apply a lug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8" y="864506"/>
            <a:ext cx="11089444" cy="647849"/>
          </a:xfrm>
        </p:spPr>
        <p:txBody>
          <a:bodyPr/>
          <a:lstStyle/>
          <a:p>
            <a:r>
              <a:rPr lang="en-US" dirty="0"/>
              <a:t>Crimping the lug correctly matters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E51EEF-7913-42CE-BB54-EA3B01F22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  <p:sp>
        <p:nvSpPr>
          <p:cNvPr id="20" name="Inhalt">
            <a:extLst>
              <a:ext uri="{FF2B5EF4-FFF2-40B4-BE49-F238E27FC236}">
                <a16:creationId xmlns:a16="http://schemas.microsoft.com/office/drawing/2014/main" id="{66A50BE2-89FE-4D92-8660-1EA08A2C557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42412" y="2197282"/>
            <a:ext cx="5410763" cy="3298643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Only crimp the highlighted area of the insulation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 sure the ring or fork section of the lug is horizontal to the die otherwise they could be deformed in the crimping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6885D-C4DE-46B3-8A29-BE4629D70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35194"/>
            <a:ext cx="4976174" cy="2229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310A7-7F76-4BF1-9985-581179E58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4549694"/>
            <a:ext cx="4886325" cy="10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How to apply a lug….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correct lug….color matters</a:t>
            </a:r>
          </a:p>
        </p:txBody>
      </p:sp>
      <p:sp>
        <p:nvSpPr>
          <p:cNvPr id="7" name="Inhalt">
            <a:extLst>
              <a:ext uri="{FF2B5EF4-FFF2-40B4-BE49-F238E27FC236}">
                <a16:creationId xmlns:a16="http://schemas.microsoft.com/office/drawing/2014/main" id="{537C3528-27DA-4981-9543-57D352314CB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47125" y="2133235"/>
            <a:ext cx="9208589" cy="2591529"/>
          </a:xfrm>
        </p:spPr>
        <p:txBody>
          <a:bodyPr/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Red lugs = 22 – 16 AWG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Blue lugs = 16 – 14 AWG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Yellow lugs = 12 – 10 AWG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Non-insulated (no color) = &gt; 10 AWG</a:t>
            </a:r>
          </a:p>
        </p:txBody>
      </p:sp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F13109B-4012-4988-9676-B4D06BC8C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How to apply a lug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8" y="864506"/>
            <a:ext cx="11089444" cy="647849"/>
          </a:xfrm>
        </p:spPr>
        <p:txBody>
          <a:bodyPr/>
          <a:lstStyle/>
          <a:p>
            <a:r>
              <a:rPr lang="en-US" dirty="0"/>
              <a:t>Cutting the wire correctly matters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E51EEF-7913-42CE-BB54-EA3B01F22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  <p:sp>
        <p:nvSpPr>
          <p:cNvPr id="20" name="Inhalt">
            <a:extLst>
              <a:ext uri="{FF2B5EF4-FFF2-40B4-BE49-F238E27FC236}">
                <a16:creationId xmlns:a16="http://schemas.microsoft.com/office/drawing/2014/main" id="{66A50BE2-89FE-4D92-8660-1EA08A2C557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34097" y="2048413"/>
            <a:ext cx="7313223" cy="4542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sure to not damage the wire when cutting.</a:t>
            </a:r>
            <a:endParaRPr lang="en-US" dirty="0"/>
          </a:p>
        </p:txBody>
      </p:sp>
      <p:sp>
        <p:nvSpPr>
          <p:cNvPr id="14" name="Inhalt">
            <a:extLst>
              <a:ext uri="{FF2B5EF4-FFF2-40B4-BE49-F238E27FC236}">
                <a16:creationId xmlns:a16="http://schemas.microsoft.com/office/drawing/2014/main" id="{193FB01D-79EA-4167-97C5-C48E7F866235}"/>
              </a:ext>
            </a:extLst>
          </p:cNvPr>
          <p:cNvSpPr txBox="1">
            <a:spLocks/>
          </p:cNvSpPr>
          <p:nvPr/>
        </p:nvSpPr>
        <p:spPr bwMode="gray">
          <a:xfrm>
            <a:off x="1363098" y="2552467"/>
            <a:ext cx="4261415" cy="45424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Incorrect cut: Bite cut, squeezing the wire</a:t>
            </a:r>
            <a:endParaRPr lang="en-US" dirty="0"/>
          </a:p>
        </p:txBody>
      </p:sp>
      <p:sp>
        <p:nvSpPr>
          <p:cNvPr id="16" name="Inhalt">
            <a:extLst>
              <a:ext uri="{FF2B5EF4-FFF2-40B4-BE49-F238E27FC236}">
                <a16:creationId xmlns:a16="http://schemas.microsoft.com/office/drawing/2014/main" id="{3A5DF623-9DDB-4D32-951D-16FB258B23E6}"/>
              </a:ext>
            </a:extLst>
          </p:cNvPr>
          <p:cNvSpPr txBox="1">
            <a:spLocks/>
          </p:cNvSpPr>
          <p:nvPr/>
        </p:nvSpPr>
        <p:spPr bwMode="gray">
          <a:xfrm>
            <a:off x="7491393" y="2552468"/>
            <a:ext cx="2370957" cy="45424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Correct  cut: Shear cut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A29CB-46A8-40F5-9CC7-FF4107224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011" y="3137916"/>
            <a:ext cx="4410075" cy="2181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0DBFAE-F00B-428D-B672-A2EF0D85D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914" y="3176016"/>
            <a:ext cx="4419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C5E9BD51-9C09-4A9D-A8E8-210486C536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4" t="12990" r="-10166" b="181"/>
          <a:stretch/>
        </p:blipFill>
        <p:spPr bwMode="auto">
          <a:xfrm>
            <a:off x="7677417" y="2403016"/>
            <a:ext cx="1971609" cy="148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54224B-7FF2-44F1-A47A-94D815B04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12" y="2334108"/>
            <a:ext cx="1553110" cy="1625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CEE511-0A48-4114-BEEF-1C16076B3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23" y="2349362"/>
            <a:ext cx="1525324" cy="1596602"/>
          </a:xfrm>
          <a:prstGeom prst="rect">
            <a:avLst/>
          </a:prstGeom>
        </p:spPr>
      </p:pic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How to apply a lug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8" y="864506"/>
            <a:ext cx="11089444" cy="647849"/>
          </a:xfrm>
        </p:spPr>
        <p:txBody>
          <a:bodyPr/>
          <a:lstStyle/>
          <a:p>
            <a:r>
              <a:rPr lang="en-US" dirty="0"/>
              <a:t>Choosing the correct wire stripping tool matters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F3C0F6-50F6-48C2-B35E-A13858A6A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97" y="2237333"/>
            <a:ext cx="1670473" cy="17485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97714D-895E-46A7-A738-549EF3F431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" y="2180121"/>
            <a:ext cx="1670472" cy="1748532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7BB385A-BA51-4107-BDED-E02B4A0DF4F5}"/>
              </a:ext>
            </a:extLst>
          </p:cNvPr>
          <p:cNvSpPr txBox="1">
            <a:spLocks/>
          </p:cNvSpPr>
          <p:nvPr/>
        </p:nvSpPr>
        <p:spPr>
          <a:xfrm>
            <a:off x="4094962" y="4004170"/>
            <a:ext cx="2902069" cy="1260561"/>
          </a:xfrm>
          <a:prstGeom prst="rect">
            <a:avLst/>
          </a:prstGeom>
        </p:spPr>
        <p:txBody>
          <a:bodyPr/>
          <a:lstStyle>
            <a:lvl1pPr marL="270009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WIREFOX – 10  1212150</a:t>
            </a:r>
          </a:p>
          <a:p>
            <a:pPr marL="0" indent="0" algn="ctr">
              <a:buNone/>
            </a:pPr>
            <a:r>
              <a:rPr lang="en-US" sz="1600" dirty="0"/>
              <a:t>WIREFOX-E 10  1212706</a:t>
            </a:r>
          </a:p>
          <a:p>
            <a:pPr marL="0" indent="0" algn="ctr">
              <a:buNone/>
            </a:pPr>
            <a:r>
              <a:rPr lang="en-US" sz="1600" dirty="0"/>
              <a:t>34-8 AWG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E772CB4-2BFA-44A0-92A4-9BE97EE3CFAE}"/>
              </a:ext>
            </a:extLst>
          </p:cNvPr>
          <p:cNvSpPr txBox="1">
            <a:spLocks/>
          </p:cNvSpPr>
          <p:nvPr/>
        </p:nvSpPr>
        <p:spPr>
          <a:xfrm>
            <a:off x="-1021526" y="3984356"/>
            <a:ext cx="5435859" cy="226212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432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648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864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224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1440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1512000" indent="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1872000" indent="-144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600" dirty="0"/>
              <a:t>WIREFOX – 4  1212159</a:t>
            </a:r>
          </a:p>
          <a:p>
            <a:r>
              <a:rPr lang="en-US" sz="1600" dirty="0"/>
              <a:t>WIREFOX-E 4  1212704</a:t>
            </a:r>
          </a:p>
          <a:p>
            <a:r>
              <a:rPr lang="en-US" sz="1600" dirty="0"/>
              <a:t>28-12 AWG</a:t>
            </a:r>
          </a:p>
          <a:p>
            <a:r>
              <a:rPr lang="en-US" sz="1600" dirty="0"/>
              <a:t>WIREFOX – 6SC 1212158</a:t>
            </a:r>
          </a:p>
          <a:p>
            <a:r>
              <a:rPr lang="en-US" sz="1600" dirty="0"/>
              <a:t>WIREFOX-E 6SC 1212705</a:t>
            </a:r>
          </a:p>
          <a:p>
            <a:r>
              <a:rPr lang="en-US" sz="1600" dirty="0"/>
              <a:t>16-8 AWG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1429CFF-82A6-400B-918F-15A9573618AD}"/>
              </a:ext>
            </a:extLst>
          </p:cNvPr>
          <p:cNvSpPr txBox="1">
            <a:spLocks/>
          </p:cNvSpPr>
          <p:nvPr/>
        </p:nvSpPr>
        <p:spPr>
          <a:xfrm>
            <a:off x="8414296" y="3984822"/>
            <a:ext cx="2894443" cy="1299256"/>
          </a:xfrm>
          <a:prstGeom prst="rect">
            <a:avLst/>
          </a:prstGeom>
        </p:spPr>
        <p:txBody>
          <a:bodyPr/>
          <a:lstStyle>
            <a:lvl1pPr marL="270009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WIREFOX – 16  1212155</a:t>
            </a:r>
          </a:p>
          <a:p>
            <a:pPr marL="0" indent="0" algn="ctr">
              <a:buNone/>
            </a:pPr>
            <a:r>
              <a:rPr lang="en-US" sz="1600" dirty="0"/>
              <a:t>WIREFOX-E 16  1212707</a:t>
            </a:r>
          </a:p>
          <a:p>
            <a:pPr marL="0" indent="0" algn="ctr">
              <a:buNone/>
            </a:pPr>
            <a:r>
              <a:rPr lang="en-US" sz="1600" dirty="0"/>
              <a:t>12-5 AWG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8BA34AE-DA4F-482A-8071-46845614B0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742" y="2142246"/>
            <a:ext cx="1670575" cy="1748641"/>
          </a:xfrm>
          <a:prstGeom prst="rect">
            <a:avLst/>
          </a:prstGeom>
        </p:spPr>
      </p:pic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05265CB6-9F89-4124-A284-55E4315BF724}"/>
              </a:ext>
            </a:extLst>
          </p:cNvPr>
          <p:cNvSpPr txBox="1">
            <a:spLocks/>
          </p:cNvSpPr>
          <p:nvPr/>
        </p:nvSpPr>
        <p:spPr>
          <a:xfrm>
            <a:off x="4684168" y="3004046"/>
            <a:ext cx="1521662" cy="364950"/>
          </a:xfrm>
          <a:prstGeom prst="rect">
            <a:avLst/>
          </a:prstGeom>
        </p:spPr>
        <p:txBody>
          <a:bodyPr/>
          <a:lstStyle>
            <a:lvl1pPr marL="270009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Flat blade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BD30CE4-A0FC-4998-AAD7-4CA076ECB20E}"/>
              </a:ext>
            </a:extLst>
          </p:cNvPr>
          <p:cNvSpPr txBox="1">
            <a:spLocks/>
          </p:cNvSpPr>
          <p:nvPr/>
        </p:nvSpPr>
        <p:spPr>
          <a:xfrm>
            <a:off x="908292" y="3023081"/>
            <a:ext cx="1521662" cy="364950"/>
          </a:xfrm>
          <a:prstGeom prst="rect">
            <a:avLst/>
          </a:prstGeom>
        </p:spPr>
        <p:txBody>
          <a:bodyPr/>
          <a:lstStyle>
            <a:lvl1pPr marL="270009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V-blade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8CA882B6-2303-43FB-A18A-A8E7056594DE}"/>
              </a:ext>
            </a:extLst>
          </p:cNvPr>
          <p:cNvSpPr txBox="1">
            <a:spLocks/>
          </p:cNvSpPr>
          <p:nvPr/>
        </p:nvSpPr>
        <p:spPr>
          <a:xfrm>
            <a:off x="8888195" y="3034686"/>
            <a:ext cx="1521662" cy="364950"/>
          </a:xfrm>
          <a:prstGeom prst="rect">
            <a:avLst/>
          </a:prstGeom>
        </p:spPr>
        <p:txBody>
          <a:bodyPr/>
          <a:lstStyle>
            <a:lvl1pPr marL="270009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Oval blade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E51EEF-7913-42CE-BB54-EA3B01F225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How to apply a lug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8" y="864506"/>
            <a:ext cx="11089444" cy="647849"/>
          </a:xfrm>
        </p:spPr>
        <p:txBody>
          <a:bodyPr/>
          <a:lstStyle/>
          <a:p>
            <a:r>
              <a:rPr lang="en-US" dirty="0"/>
              <a:t>Stripping the wire correctly matters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E51EEF-7913-42CE-BB54-EA3B01F22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  <p:sp>
        <p:nvSpPr>
          <p:cNvPr id="20" name="Inhalt">
            <a:extLst>
              <a:ext uri="{FF2B5EF4-FFF2-40B4-BE49-F238E27FC236}">
                <a16:creationId xmlns:a16="http://schemas.microsoft.com/office/drawing/2014/main" id="{66A50BE2-89FE-4D92-8660-1EA08A2C557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983177" y="1450208"/>
            <a:ext cx="7503723" cy="4542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sure to not damage the strands or insulation when stripping the wire.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03D6A-6A30-491D-B6FA-218767E3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099" y="2196698"/>
            <a:ext cx="3674860" cy="3982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39B624-3597-4B01-81CC-C218965F2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43" y="2630754"/>
            <a:ext cx="3952108" cy="1845995"/>
          </a:xfrm>
          <a:prstGeom prst="rect">
            <a:avLst/>
          </a:prstGeom>
        </p:spPr>
      </p:pic>
      <p:sp>
        <p:nvSpPr>
          <p:cNvPr id="14" name="Inhalt">
            <a:extLst>
              <a:ext uri="{FF2B5EF4-FFF2-40B4-BE49-F238E27FC236}">
                <a16:creationId xmlns:a16="http://schemas.microsoft.com/office/drawing/2014/main" id="{193FB01D-79EA-4167-97C5-C48E7F866235}"/>
              </a:ext>
            </a:extLst>
          </p:cNvPr>
          <p:cNvSpPr txBox="1">
            <a:spLocks/>
          </p:cNvSpPr>
          <p:nvPr/>
        </p:nvSpPr>
        <p:spPr bwMode="gray">
          <a:xfrm>
            <a:off x="1363099" y="1901128"/>
            <a:ext cx="1999226" cy="45424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Incorrect strip:</a:t>
            </a:r>
            <a:endParaRPr lang="en-US" dirty="0"/>
          </a:p>
        </p:txBody>
      </p:sp>
      <p:sp>
        <p:nvSpPr>
          <p:cNvPr id="16" name="Inhalt">
            <a:extLst>
              <a:ext uri="{FF2B5EF4-FFF2-40B4-BE49-F238E27FC236}">
                <a16:creationId xmlns:a16="http://schemas.microsoft.com/office/drawing/2014/main" id="{3A5DF623-9DDB-4D32-951D-16FB258B23E6}"/>
              </a:ext>
            </a:extLst>
          </p:cNvPr>
          <p:cNvSpPr txBox="1">
            <a:spLocks/>
          </p:cNvSpPr>
          <p:nvPr/>
        </p:nvSpPr>
        <p:spPr bwMode="gray">
          <a:xfrm>
            <a:off x="7154043" y="1896306"/>
            <a:ext cx="1866132" cy="45424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Correct  strip: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How to apply a lug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E51EEF-7913-42CE-BB54-EA3B01F22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  <p:sp>
        <p:nvSpPr>
          <p:cNvPr id="20" name="Inhalt">
            <a:extLst>
              <a:ext uri="{FF2B5EF4-FFF2-40B4-BE49-F238E27FC236}">
                <a16:creationId xmlns:a16="http://schemas.microsoft.com/office/drawing/2014/main" id="{66A50BE2-89FE-4D92-8660-1EA08A2C557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1577" y="2156265"/>
            <a:ext cx="5881687" cy="242525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Strip length equals the barrel of the lug 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the wire is stripped, insert it into the lug starting from the insulated or barrel side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</a:p>
          <a:p>
            <a:r>
              <a:rPr lang="en-US" dirty="0"/>
              <a:t>The strands should completely fill the barrel and protrude no more than .02” (0.5mm)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D68DB-3847-4E75-8985-646372CA1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098" y="3359075"/>
            <a:ext cx="5050324" cy="2330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B9AAE-5B5D-4EAE-A979-01C17CDBF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462" y="1075178"/>
            <a:ext cx="4391025" cy="21621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AC58AAF-EF10-416F-8A68-A35AEC5E2E17}"/>
              </a:ext>
            </a:extLst>
          </p:cNvPr>
          <p:cNvSpPr/>
          <p:nvPr/>
        </p:nvSpPr>
        <p:spPr>
          <a:xfrm>
            <a:off x="11010900" y="3876675"/>
            <a:ext cx="314325" cy="3205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38F1AE-1E56-4BB3-BC49-17EA35137D91}"/>
              </a:ext>
            </a:extLst>
          </p:cNvPr>
          <p:cNvCxnSpPr/>
          <p:nvPr/>
        </p:nvCxnSpPr>
        <p:spPr bwMode="auto">
          <a:xfrm>
            <a:off x="4667250" y="3743325"/>
            <a:ext cx="4248150" cy="19035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itel">
            <a:extLst>
              <a:ext uri="{FF2B5EF4-FFF2-40B4-BE49-F238E27FC236}">
                <a16:creationId xmlns:a16="http://schemas.microsoft.com/office/drawing/2014/main" id="{18A3E01A-BC49-4168-9A1C-F95B3812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8" y="864506"/>
            <a:ext cx="11089444" cy="647849"/>
          </a:xfrm>
        </p:spPr>
        <p:txBody>
          <a:bodyPr/>
          <a:lstStyle/>
          <a:p>
            <a:r>
              <a:rPr lang="en-US" dirty="0"/>
              <a:t>Stripping the wire correctly matters</a:t>
            </a:r>
          </a:p>
        </p:txBody>
      </p:sp>
    </p:spTree>
    <p:extLst>
      <p:ext uri="{BB962C8B-B14F-4D97-AF65-F5344CB8AC3E}">
        <p14:creationId xmlns:p14="http://schemas.microsoft.com/office/powerpoint/2010/main" val="39656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How to apply a lug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8" y="864506"/>
            <a:ext cx="11089444" cy="647849"/>
          </a:xfrm>
        </p:spPr>
        <p:txBody>
          <a:bodyPr/>
          <a:lstStyle/>
          <a:p>
            <a:r>
              <a:rPr lang="en-US" dirty="0"/>
              <a:t>Choosing the correct crimping tool matters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E51EEF-7913-42CE-BB54-EA3B01F22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  <p:pic>
        <p:nvPicPr>
          <p:cNvPr id="8" name="Picture 7" descr="A close-up of a cell phone&#10;&#10;Description automatically generated with low confidence">
            <a:extLst>
              <a:ext uri="{FF2B5EF4-FFF2-40B4-BE49-F238E27FC236}">
                <a16:creationId xmlns:a16="http://schemas.microsoft.com/office/drawing/2014/main" id="{22D3B107-F8CD-411B-9BA9-BA1392052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2014009"/>
            <a:ext cx="2703643" cy="2829982"/>
          </a:xfrm>
          <a:prstGeom prst="rect">
            <a:avLst/>
          </a:prstGeom>
        </p:spPr>
      </p:pic>
      <p:pic>
        <p:nvPicPr>
          <p:cNvPr id="11" name="Picture 10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id="{5B2E2B18-2F19-4B60-AF97-AC9B98DB4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47" y="1550993"/>
            <a:ext cx="3145989" cy="3292998"/>
          </a:xfrm>
          <a:prstGeom prst="rect">
            <a:avLst/>
          </a:prstGeom>
        </p:spPr>
      </p:pic>
      <p:pic>
        <p:nvPicPr>
          <p:cNvPr id="13" name="Picture 12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id="{D22E5566-6E5E-48EA-B8A9-FD7E15ACC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8" y="1712380"/>
            <a:ext cx="3145989" cy="3292999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D54FA07-B61A-4635-A812-6D7A618EE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90209"/>
            <a:ext cx="3028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Inhalt">
            <a:extLst>
              <a:ext uri="{FF2B5EF4-FFF2-40B4-BE49-F238E27FC236}">
                <a16:creationId xmlns:a16="http://schemas.microsoft.com/office/drawing/2014/main" id="{DD4DD585-CE43-441E-81CB-93CD2227B666}"/>
              </a:ext>
            </a:extLst>
          </p:cNvPr>
          <p:cNvSpPr txBox="1">
            <a:spLocks/>
          </p:cNvSpPr>
          <p:nvPr/>
        </p:nvSpPr>
        <p:spPr bwMode="gray">
          <a:xfrm>
            <a:off x="6939700" y="1690159"/>
            <a:ext cx="4675222" cy="49424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Uninsulated lugs use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Crimpfox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RC series</a:t>
            </a:r>
          </a:p>
        </p:txBody>
      </p:sp>
      <p:sp>
        <p:nvSpPr>
          <p:cNvPr id="33" name="Inhalt">
            <a:extLst>
              <a:ext uri="{FF2B5EF4-FFF2-40B4-BE49-F238E27FC236}">
                <a16:creationId xmlns:a16="http://schemas.microsoft.com/office/drawing/2014/main" id="{DB7926F2-847D-41A3-BAF0-C70EE97CFD16}"/>
              </a:ext>
            </a:extLst>
          </p:cNvPr>
          <p:cNvSpPr txBox="1">
            <a:spLocks/>
          </p:cNvSpPr>
          <p:nvPr/>
        </p:nvSpPr>
        <p:spPr bwMode="gray">
          <a:xfrm>
            <a:off x="404214" y="1632647"/>
            <a:ext cx="4675222" cy="49424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Insulated lugs use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Crimpfox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RCI series</a:t>
            </a:r>
          </a:p>
        </p:txBody>
      </p:sp>
      <p:sp>
        <p:nvSpPr>
          <p:cNvPr id="34" name="Inhalt">
            <a:extLst>
              <a:ext uri="{FF2B5EF4-FFF2-40B4-BE49-F238E27FC236}">
                <a16:creationId xmlns:a16="http://schemas.microsoft.com/office/drawing/2014/main" id="{DAFE5489-F14A-4CAA-9A37-EAA00345C9FE}"/>
              </a:ext>
            </a:extLst>
          </p:cNvPr>
          <p:cNvSpPr txBox="1">
            <a:spLocks/>
          </p:cNvSpPr>
          <p:nvPr/>
        </p:nvSpPr>
        <p:spPr bwMode="gray">
          <a:xfrm>
            <a:off x="3973486" y="3111755"/>
            <a:ext cx="3303614" cy="64784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Crimpers vary by AWG range and length of the handle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7617DA8-3C3F-4CB2-951E-86C518C38A9E}"/>
              </a:ext>
            </a:extLst>
          </p:cNvPr>
          <p:cNvSpPr txBox="1">
            <a:spLocks/>
          </p:cNvSpPr>
          <p:nvPr/>
        </p:nvSpPr>
        <p:spPr>
          <a:xfrm>
            <a:off x="-315567" y="4917340"/>
            <a:ext cx="5435859" cy="1076154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432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648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864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224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1440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1512000" indent="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1872000" indent="-144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600" dirty="0"/>
              <a:t>CRIMPFOX-RCI 1	1212055	26-18 AWG</a:t>
            </a:r>
          </a:p>
          <a:p>
            <a:r>
              <a:rPr lang="en-US" sz="1600" dirty="0"/>
              <a:t>CRIMPFOX-RCI 2,5	1212053	20-14 AWG</a:t>
            </a:r>
          </a:p>
          <a:p>
            <a:r>
              <a:rPr lang="en-US" sz="1600" dirty="0"/>
              <a:t>CRIMPFOX-RCI 6	1212057	20-10 AWG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2E4FD231-D0DC-4CB5-AA9E-B31D897E6FF9}"/>
              </a:ext>
            </a:extLst>
          </p:cNvPr>
          <p:cNvSpPr txBox="1">
            <a:spLocks/>
          </p:cNvSpPr>
          <p:nvPr/>
        </p:nvSpPr>
        <p:spPr>
          <a:xfrm>
            <a:off x="6294783" y="4843991"/>
            <a:ext cx="5435859" cy="1076154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432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648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864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224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1440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1512000" indent="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1872000" indent="-144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600" dirty="0"/>
              <a:t>CRIMPFOX-RC 2,5	1212063	22-14 AWG</a:t>
            </a:r>
          </a:p>
          <a:p>
            <a:r>
              <a:rPr lang="en-US" sz="1600" dirty="0"/>
              <a:t>CRIMPFOX-RC 6	1212710	20-10 AWG</a:t>
            </a:r>
          </a:p>
          <a:p>
            <a:r>
              <a:rPr lang="en-US" sz="1600" dirty="0"/>
              <a:t>CRIMPFOX-RC 10	1212061	12-8 AWG</a:t>
            </a:r>
          </a:p>
        </p:txBody>
      </p:sp>
    </p:spTree>
    <p:extLst>
      <p:ext uri="{BB962C8B-B14F-4D97-AF65-F5344CB8AC3E}">
        <p14:creationId xmlns:p14="http://schemas.microsoft.com/office/powerpoint/2010/main" val="8291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How to apply a lug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8" y="864506"/>
            <a:ext cx="11089444" cy="647849"/>
          </a:xfrm>
        </p:spPr>
        <p:txBody>
          <a:bodyPr/>
          <a:lstStyle/>
          <a:p>
            <a:r>
              <a:rPr lang="en-US" dirty="0"/>
              <a:t>Or automate the crimping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E51EEF-7913-42CE-BB54-EA3B01F22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7617DA8-3C3F-4CB2-951E-86C518C38A9E}"/>
              </a:ext>
            </a:extLst>
          </p:cNvPr>
          <p:cNvSpPr txBox="1">
            <a:spLocks/>
          </p:cNvSpPr>
          <p:nvPr/>
        </p:nvSpPr>
        <p:spPr>
          <a:xfrm>
            <a:off x="550874" y="2297192"/>
            <a:ext cx="6647374" cy="2636758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432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648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864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224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1440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1512000" indent="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1872000" indent="-144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US" sz="1600" dirty="0"/>
              <a:t>CF 500		1208351	Machine – no dies included</a:t>
            </a:r>
          </a:p>
          <a:p>
            <a:pPr algn="l"/>
            <a:r>
              <a:rPr lang="en-US" sz="1600" dirty="0"/>
              <a:t>CF 500/DIE RCI 1,5	1212263	24-16 AWG</a:t>
            </a:r>
          </a:p>
          <a:p>
            <a:pPr algn="l"/>
            <a:r>
              <a:rPr lang="en-US" sz="1600" dirty="0"/>
              <a:t>CF 500/DIE RCI 6	1212240	20-10 AWG</a:t>
            </a:r>
          </a:p>
          <a:p>
            <a:pPr algn="l"/>
            <a:r>
              <a:rPr lang="en-US" sz="1600" dirty="0"/>
              <a:t>CF 500/DIE RC 10	1212244	20-8 AWG</a:t>
            </a:r>
          </a:p>
          <a:p>
            <a:pPr algn="l"/>
            <a:r>
              <a:rPr lang="en-US" sz="1600" dirty="0"/>
              <a:t>CF 500/DIE RC 16	1212257	6 AWG</a:t>
            </a:r>
          </a:p>
          <a:p>
            <a:pPr algn="l"/>
            <a:r>
              <a:rPr lang="en-US" sz="1600" dirty="0"/>
              <a:t>CF 500/COV RCI	1212255	Protective cover for insulated lugs</a:t>
            </a:r>
          </a:p>
          <a:p>
            <a:pPr algn="l"/>
            <a:r>
              <a:rPr lang="en-US" sz="1600" dirty="0"/>
              <a:t>CF 500/COV RC 10	1212252	Protective cover for uninsulated lugs</a:t>
            </a:r>
          </a:p>
          <a:p>
            <a:pPr algn="l"/>
            <a:endParaRPr lang="en-US" sz="1600" dirty="0"/>
          </a:p>
        </p:txBody>
      </p:sp>
      <p:pic>
        <p:nvPicPr>
          <p:cNvPr id="4" name="Picture 3" descr="A picture containing indoor, electronics, person&#10;&#10;Description automatically generated">
            <a:extLst>
              <a:ext uri="{FF2B5EF4-FFF2-40B4-BE49-F238E27FC236}">
                <a16:creationId xmlns:a16="http://schemas.microsoft.com/office/drawing/2014/main" id="{2280DB29-34D1-4AF9-9935-C6F880F76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97" y="1381125"/>
            <a:ext cx="4442070" cy="44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How to apply a lug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8" y="864506"/>
            <a:ext cx="11089444" cy="647849"/>
          </a:xfrm>
        </p:spPr>
        <p:txBody>
          <a:bodyPr/>
          <a:lstStyle/>
          <a:p>
            <a:r>
              <a:rPr lang="en-US" dirty="0"/>
              <a:t>Crimping in the correct nest matters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E51EEF-7913-42CE-BB54-EA3B01F22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  <p:sp>
        <p:nvSpPr>
          <p:cNvPr id="20" name="Inhalt">
            <a:extLst>
              <a:ext uri="{FF2B5EF4-FFF2-40B4-BE49-F238E27FC236}">
                <a16:creationId xmlns:a16="http://schemas.microsoft.com/office/drawing/2014/main" id="{66A50BE2-89FE-4D92-8660-1EA08A2C557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21852" y="2383972"/>
            <a:ext cx="3998523" cy="2425259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Red lugs = 22 – 16 AWG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Blue lugs = 16 – 14 AWG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Yellow lugs = 12 – 10 AWG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1DCCFCB-ACFD-4677-86CF-430DB0865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3" y="153699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38F1AE-1E56-4BB3-BC49-17EA35137D91}"/>
              </a:ext>
            </a:extLst>
          </p:cNvPr>
          <p:cNvCxnSpPr/>
          <p:nvPr/>
        </p:nvCxnSpPr>
        <p:spPr bwMode="auto">
          <a:xfrm flipH="1">
            <a:off x="3856047" y="2641050"/>
            <a:ext cx="2686993" cy="52989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68EC17-3A04-4A7E-A2CF-FAEB82C36E71}"/>
              </a:ext>
            </a:extLst>
          </p:cNvPr>
          <p:cNvCxnSpPr/>
          <p:nvPr/>
        </p:nvCxnSpPr>
        <p:spPr bwMode="auto">
          <a:xfrm flipH="1">
            <a:off x="3856047" y="3425520"/>
            <a:ext cx="2554913" cy="53729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0BA021-B022-4666-9D86-B2375A6C50B4}"/>
              </a:ext>
            </a:extLst>
          </p:cNvPr>
          <p:cNvCxnSpPr/>
          <p:nvPr/>
        </p:nvCxnSpPr>
        <p:spPr bwMode="auto">
          <a:xfrm flipH="1">
            <a:off x="3933825" y="4209990"/>
            <a:ext cx="2609215" cy="82873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12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 DE 17a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PhoenixConta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smtClean="0"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hoenixContact_Master_17a_en_20200109.potx" id="{5445A742-F748-40E5-A0AD-700190E05A5B}" vid="{CE80C152-A247-40F5-81A3-D0FE41C01B09}"/>
    </a:ext>
  </a:extLst>
</a:theme>
</file>

<file path=ppt/theme/theme2.xml><?xml version="1.0" encoding="utf-8"?>
<a:theme xmlns:a="http://schemas.openxmlformats.org/drawingml/2006/main" name="Larissa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PhoenixConta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PhoenixConta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EN 17a</Template>
  <TotalTime>481</TotalTime>
  <Words>480</Words>
  <Application>Microsoft Office PowerPoint</Application>
  <PresentationFormat>Widescreen</PresentationFormat>
  <Paragraphs>78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Wingdings</vt:lpstr>
      <vt:lpstr>Blank DE 17a</vt:lpstr>
      <vt:lpstr>How to apply a lug…</vt:lpstr>
      <vt:lpstr>Choosing the correct lug….color matters</vt:lpstr>
      <vt:lpstr>Cutting the wire correctly matters</vt:lpstr>
      <vt:lpstr>Choosing the correct wire stripping tool matters</vt:lpstr>
      <vt:lpstr>Stripping the wire correctly matters</vt:lpstr>
      <vt:lpstr>Stripping the wire correctly matters</vt:lpstr>
      <vt:lpstr>Choosing the correct crimping tool matters</vt:lpstr>
      <vt:lpstr>Or automate the crimping</vt:lpstr>
      <vt:lpstr>Crimping in the correct nest matters</vt:lpstr>
      <vt:lpstr>Crimping the lug correctly matters</vt:lpstr>
    </vt:vector>
  </TitlesOfParts>
  <Company>Phoenix Contact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Phoenix Contact Master</dc:subject>
  <dc:creator>Molly E. McGowan</dc:creator>
  <cp:lastModifiedBy>Maria Schierscher</cp:lastModifiedBy>
  <cp:revision>25</cp:revision>
  <dcterms:created xsi:type="dcterms:W3CDTF">2020-01-24T14:34:15Z</dcterms:created>
  <dcterms:modified xsi:type="dcterms:W3CDTF">2022-10-12T18:23:33Z</dcterms:modified>
</cp:coreProperties>
</file>