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0" r:id="rId1"/>
  </p:sldMasterIdLst>
  <p:notesMasterIdLst>
    <p:notesMasterId r:id="rId6"/>
  </p:notesMasterIdLst>
  <p:handoutMasterIdLst>
    <p:handoutMasterId r:id="rId7"/>
  </p:handoutMasterIdLst>
  <p:sldIdLst>
    <p:sldId id="353" r:id="rId2"/>
    <p:sldId id="354" r:id="rId3"/>
    <p:sldId id="357" r:id="rId4"/>
    <p:sldId id="352" r:id="rId5"/>
  </p:sldIdLst>
  <p:sldSz cx="12190413" cy="6859588"/>
  <p:notesSz cx="6858000" cy="9144000"/>
  <p:defaultTextStyle>
    <a:defPPr>
      <a:defRPr lang="de-DE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79"/>
    <a:srgbClr val="004D51"/>
    <a:srgbClr val="0099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6333" autoAdjust="0"/>
  </p:normalViewPr>
  <p:slideViewPr>
    <p:cSldViewPr snapToGrid="0" snapToObjects="1" showGuides="1">
      <p:cViewPr>
        <p:scale>
          <a:sx n="54" d="100"/>
          <a:sy n="54" d="100"/>
        </p:scale>
        <p:origin x="-1483" y="-682"/>
      </p:cViewPr>
      <p:guideLst>
        <p:guide orient="horz" pos="2160"/>
        <p:guide orient="horz" pos="572"/>
        <p:guide orient="horz" pos="300"/>
        <p:guide orient="horz" pos="981"/>
        <p:guide orient="horz" pos="3657"/>
        <p:guide orient="horz" pos="3838"/>
        <p:guide orient="horz" pos="4065"/>
        <p:guide pos="7332"/>
        <p:guide pos="5064"/>
        <p:guide pos="346"/>
        <p:guide pos="2705"/>
        <p:guide pos="3794"/>
        <p:guide pos="3884"/>
        <p:guide pos="2614"/>
        <p:guide pos="497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2244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82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05EE6-0555-4BD3-8EFF-7860A0E7DA14}" type="datetimeFigureOut">
              <a:rPr lang="de-DE" smtClean="0">
                <a:latin typeface="Arial" panose="020B0604020202020204" pitchFamily="34" charset="0"/>
              </a:rPr>
              <a:t>25.03.2019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E346A-0122-46E4-AECE-C481893FBCB9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2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8DD35AF-E6AE-4141-BF45-E7C4E548BFFD}" type="datetimeFigureOut">
              <a:rPr lang="de-DE" smtClean="0"/>
              <a:pPr/>
              <a:t>25.03.2019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B170224-FE03-429C-83B7-DC36E71A855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2820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04094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8345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92596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36847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381098" indent="-204094" algn="l" defTabSz="1088502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70224-FE03-429C-83B7-DC36E71A855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70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welcom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294800" y="1557792"/>
            <a:ext cx="7344000" cy="42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9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: Name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Title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department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62601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207" y="1557794"/>
            <a:ext cx="7344000" cy="4248000"/>
          </a:xfrm>
          <a:noFill/>
          <a:ln>
            <a:noFill/>
          </a:ln>
        </p:spPr>
        <p:txBody>
          <a:bodyPr vert="horz" lIns="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further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chart</a:t>
            </a:r>
            <a:r>
              <a:rPr lang="de-DE" noProof="0" dirty="0" smtClean="0"/>
              <a:t> </a:t>
            </a:r>
            <a:r>
              <a:rPr lang="de-DE" noProof="0" dirty="0" err="1" smtClean="0"/>
              <a:t>layouts</a:t>
            </a:r>
            <a:r>
              <a:rPr lang="de-DE" noProof="0" dirty="0" smtClean="0"/>
              <a:t>, </a:t>
            </a:r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refer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Layout.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8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7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812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_2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lang="de-DE" baseline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further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chart</a:t>
            </a:r>
            <a:r>
              <a:rPr lang="de-DE" noProof="0" dirty="0" smtClean="0"/>
              <a:t> </a:t>
            </a:r>
            <a:r>
              <a:rPr lang="de-DE" noProof="0" dirty="0" err="1" smtClean="0"/>
              <a:t>layouts</a:t>
            </a:r>
            <a:r>
              <a:rPr lang="de-DE" noProof="0" dirty="0" smtClean="0"/>
              <a:t>, </a:t>
            </a:r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refer</a:t>
            </a:r>
            <a:r>
              <a:rPr lang="de-DE" noProof="0" dirty="0" smtClean="0"/>
              <a:t>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Layout.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896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3754800"/>
            <a:ext cx="12190413" cy="2052000"/>
          </a:xfrm>
          <a:prstGeom prst="rect">
            <a:avLst/>
          </a:prstGeom>
          <a:solidFill>
            <a:schemeClr val="accent2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 smtClean="0"/>
              <a:t>For</a:t>
            </a:r>
            <a:r>
              <a:rPr lang="de-DE" noProof="0" dirty="0" smtClean="0"/>
              <a:t> an </a:t>
            </a:r>
            <a:r>
              <a:rPr lang="de-DE" noProof="0" dirty="0" err="1" smtClean="0"/>
              <a:t>important</a:t>
            </a:r>
            <a:r>
              <a:rPr lang="de-DE" noProof="0" dirty="0" smtClean="0"/>
              <a:t> </a:t>
            </a:r>
            <a:r>
              <a:rPr lang="de-DE" noProof="0" dirty="0" err="1" smtClean="0"/>
              <a:t>statement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result</a:t>
            </a:r>
            <a:r>
              <a:rPr lang="de-DE" noProof="0" dirty="0" smtClean="0"/>
              <a:t>.</a:t>
            </a:r>
            <a:endParaRPr lang="de-DE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0505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highlight c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3754800"/>
            <a:ext cx="12190413" cy="2052000"/>
          </a:xfrm>
          <a:prstGeom prst="rect">
            <a:avLst/>
          </a:prstGeom>
          <a:solidFill>
            <a:schemeClr val="accent3"/>
          </a:solidFill>
        </p:spPr>
        <p:txBody>
          <a:bodyPr lIns="540000" tIns="252000" rIns="540000" bIns="252000" anchor="ctr" anchorCtr="0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 smtClean="0"/>
              <a:t>For</a:t>
            </a:r>
            <a:r>
              <a:rPr lang="de-DE" noProof="0" dirty="0" smtClean="0"/>
              <a:t> a </a:t>
            </a:r>
            <a:r>
              <a:rPr lang="de-DE" noProof="0" dirty="0" err="1" smtClean="0"/>
              <a:t>core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information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strategic</a:t>
            </a:r>
            <a:r>
              <a:rPr lang="de-DE" noProof="0" dirty="0" smtClean="0"/>
              <a:t> </a:t>
            </a:r>
            <a:r>
              <a:rPr lang="de-DE" noProof="0" dirty="0" err="1" smtClean="0"/>
              <a:t>statement</a:t>
            </a:r>
            <a:r>
              <a:rPr lang="de-DE" noProof="0" dirty="0" smtClean="0"/>
              <a:t>.</a:t>
            </a:r>
            <a:endParaRPr lang="de-DE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2054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quo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0"/>
            <a:ext cx="12190412" cy="5806800"/>
          </a:xfrm>
          <a:prstGeom prst="rect">
            <a:avLst/>
          </a:prstGeom>
          <a:solidFill>
            <a:schemeClr val="accent2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important</a:t>
            </a:r>
            <a:r>
              <a:rPr lang="de-DE" noProof="0" dirty="0" smtClean="0"/>
              <a:t> </a:t>
            </a:r>
            <a:r>
              <a:rPr lang="de-DE" noProof="0" dirty="0" err="1" smtClean="0"/>
              <a:t>summaries</a:t>
            </a:r>
            <a:r>
              <a:rPr lang="de-DE" noProof="0" dirty="0" smtClean="0"/>
              <a:t>.</a:t>
            </a:r>
            <a:endParaRPr lang="de-DE" noProof="0" dirty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5755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quot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0" y="0"/>
            <a:ext cx="12190412" cy="6859588"/>
          </a:xfrm>
          <a:prstGeom prst="rect">
            <a:avLst/>
          </a:prstGeom>
          <a:solidFill>
            <a:schemeClr val="tx1"/>
          </a:solidFill>
        </p:spPr>
        <p:txBody>
          <a:bodyPr lIns="540000" tIns="540000" rIns="540000" bIns="540000" anchor="ctr" anchorCtr="0"/>
          <a:lstStyle>
            <a:lvl1pPr marL="0" indent="0" algn="ctr">
              <a:buFontTx/>
              <a:buNone/>
              <a:defRPr sz="2800" baseline="0">
                <a:solidFill>
                  <a:schemeClr val="bg1"/>
                </a:solidFill>
              </a:defRPr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In </a:t>
            </a:r>
            <a:r>
              <a:rPr lang="de-DE" noProof="0" dirty="0" err="1" smtClean="0"/>
              <a:t>exceptional</a:t>
            </a:r>
            <a:r>
              <a:rPr lang="de-DE" noProof="0" dirty="0" smtClean="0"/>
              <a:t> </a:t>
            </a:r>
            <a:r>
              <a:rPr lang="de-DE" noProof="0" dirty="0" err="1" smtClean="0"/>
              <a:t>cases</a:t>
            </a:r>
            <a:r>
              <a:rPr lang="de-DE" noProof="0" dirty="0" smtClean="0"/>
              <a:t>, a </a:t>
            </a:r>
            <a:r>
              <a:rPr lang="de-DE" noProof="0" dirty="0" err="1" smtClean="0"/>
              <a:t>special</a:t>
            </a:r>
            <a:r>
              <a:rPr lang="de-DE" noProof="0" dirty="0" smtClean="0"/>
              <a:t/>
            </a:r>
            <a:br>
              <a:rPr lang="de-DE" noProof="0" dirty="0" smtClean="0"/>
            </a:br>
            <a:r>
              <a:rPr lang="de-DE" noProof="0" dirty="0" err="1" smtClean="0"/>
              <a:t>core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information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strategic</a:t>
            </a:r>
            <a:r>
              <a:rPr lang="de-DE" noProof="0" dirty="0" smtClean="0"/>
              <a:t> </a:t>
            </a:r>
            <a:r>
              <a:rPr lang="de-DE" noProof="0" dirty="0" err="1" smtClean="0"/>
              <a:t>statement</a:t>
            </a:r>
            <a:r>
              <a:rPr lang="de-DE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57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67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7740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 table and diagramm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11088000" cy="4248000"/>
          </a:xfrm>
          <a:prstGeom prst="rect">
            <a:avLst/>
          </a:prstGeom>
        </p:spPr>
        <p:txBody>
          <a:bodyPr vert="horz" lIns="0" tIns="72000" rIns="0" bIns="72000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diagram</a:t>
            </a:r>
            <a:r>
              <a:rPr lang="de-DE" noProof="0" dirty="0" smtClean="0"/>
              <a:t>, </a:t>
            </a:r>
            <a:r>
              <a:rPr lang="de-DE" noProof="0" dirty="0" err="1" smtClean="0"/>
              <a:t>smartart</a:t>
            </a:r>
            <a:r>
              <a:rPr lang="de-DE" noProof="0" dirty="0" smtClean="0"/>
              <a:t>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table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3881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 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5805488"/>
            <a:ext cx="7488250" cy="216445"/>
          </a:xfrm>
        </p:spPr>
        <p:txBody>
          <a:bodyPr tIns="36000" bIns="36000"/>
          <a:lstStyle>
            <a:lvl1pPr marL="0" indent="0" algn="l">
              <a:spcBef>
                <a:spcPts val="0"/>
              </a:spcBef>
              <a:buNone/>
              <a:defRPr sz="10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11088000" cy="424800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811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5 start welcom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8" t="4597"/>
          <a:stretch/>
        </p:blipFill>
        <p:spPr bwMode="auto">
          <a:xfrm>
            <a:off x="4294188" y="1557794"/>
            <a:ext cx="7331099" cy="42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en-US" noProof="0" dirty="0" smtClean="0"/>
              <a:t>Please insert a picture.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Please insert the topic of the presentation</a:t>
            </a:r>
            <a:endParaRPr lang="en-US" noProof="0" dirty="0"/>
          </a:p>
        </p:txBody>
      </p:sp>
      <p:sp>
        <p:nvSpPr>
          <p:cNvPr id="9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Please insert: Name of the speaker / Title or department of the speaker / Date</a:t>
            </a:r>
          </a:p>
        </p:txBody>
      </p:sp>
    </p:spTree>
    <p:extLst>
      <p:ext uri="{BB962C8B-B14F-4D97-AF65-F5344CB8AC3E}">
        <p14:creationId xmlns:p14="http://schemas.microsoft.com/office/powerpoint/2010/main" val="399379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 benef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7207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benefit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6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85750">
              <a:buSzPct val="130000"/>
              <a:buFontTx/>
              <a:buBlip>
                <a:blip r:embed="rId2"/>
              </a:buBlip>
              <a:defRPr baseline="0">
                <a:solidFill>
                  <a:schemeClr val="tx1"/>
                </a:solidFill>
              </a:defRPr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defRPr>
                <a:solidFill>
                  <a:schemeClr val="tx1"/>
                </a:solidFill>
              </a:defRPr>
            </a:lvl6pPr>
            <a:lvl7pPr marL="2520000" marR="0" indent="-2700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30000"/>
              <a:buFont typeface="Wingdings" panose="05000000000000000000" pitchFamily="2" charset="2"/>
              <a:buBlip>
                <a:blip r:embed="rId2"/>
              </a:buBlip>
              <a:tabLst/>
              <a:defRPr>
                <a:solidFill>
                  <a:schemeClr val="tx1"/>
                </a:solidFill>
              </a:defRPr>
            </a:lvl7pPr>
            <a:lvl8pPr marL="2880000" indent="0">
              <a:buNone/>
              <a:defRPr/>
            </a:lvl8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benefit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819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7207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7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9786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-1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8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4295004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3048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1-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4295207" y="1557794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1207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107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title, 2-1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3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3957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1 small 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4295207" y="1558800"/>
            <a:ext cx="7344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478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8039207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7344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838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_2 1 big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294800" y="1558800"/>
            <a:ext cx="7344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idx="15" hasCustomPrompt="1"/>
          </p:nvPr>
        </p:nvSpPr>
        <p:spPr bwMode="gray">
          <a:xfrm>
            <a:off x="550800" y="1558800"/>
            <a:ext cx="3600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0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227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2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3"/>
          <p:cNvSpPr>
            <a:spLocks noGrp="1"/>
          </p:cNvSpPr>
          <p:nvPr>
            <p:ph idx="22" hasCustomPrompt="1"/>
          </p:nvPr>
        </p:nvSpPr>
        <p:spPr bwMode="gray">
          <a:xfrm>
            <a:off x="4295207" y="3753793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>
              <a:defRPr lang="de-DE" dirty="0" smtClean="0"/>
            </a:lvl6pPr>
            <a:lvl7pPr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3754296"/>
            <a:ext cx="3600000" cy="2051497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idx="21" hasCustomPrompt="1"/>
          </p:nvPr>
        </p:nvSpPr>
        <p:spPr bwMode="gray">
          <a:xfrm>
            <a:off x="4295207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5pPr>
            <a:lvl6pPr>
              <a:defRPr lang="de-DE" dirty="0" smtClean="0"/>
            </a:lvl6pPr>
            <a:lvl7pPr>
              <a:defRPr lang="de-DE" dirty="0" smtClean="0"/>
            </a:lvl7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1207" y="468000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996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1-1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enplatzhalter"/>
          <p:cNvSpPr>
            <a:spLocks noGrp="1"/>
          </p:cNvSpPr>
          <p:nvPr>
            <p:ph type="media" sz="quarter" idx="10" hasCustomPrompt="1"/>
          </p:nvPr>
        </p:nvSpPr>
        <p:spPr bwMode="gray">
          <a:xfrm>
            <a:off x="0" y="0"/>
            <a:ext cx="12190413" cy="6859588"/>
          </a:xfrm>
        </p:spPr>
        <p:txBody>
          <a:bodyPr lIns="540000" tIns="540000" rIns="540000" bIns="540000" anchor="ctr" anchorCtr="1"/>
          <a:lstStyle>
            <a:lvl1pPr marL="18000" indent="0">
              <a:buNone/>
              <a:defRPr/>
            </a:lvl1pPr>
          </a:lstStyle>
          <a:p>
            <a:r>
              <a:rPr lang="de-DE" noProof="0" dirty="0" smtClean="0"/>
              <a:t>Add </a:t>
            </a:r>
            <a:r>
              <a:rPr lang="de-DE" noProof="0" dirty="0" err="1" smtClean="0"/>
              <a:t>MediaClip</a:t>
            </a:r>
            <a:r>
              <a:rPr lang="de-DE" noProof="0" dirty="0" smtClean="0"/>
              <a:t> </a:t>
            </a:r>
            <a:r>
              <a:rPr lang="de-DE" noProof="0" dirty="0" err="1" smtClean="0"/>
              <a:t>by</a:t>
            </a:r>
            <a:r>
              <a:rPr lang="de-DE" noProof="0" dirty="0" smtClean="0"/>
              <a:t> </a:t>
            </a:r>
            <a:r>
              <a:rPr lang="de-DE" noProof="0" dirty="0" err="1" smtClean="0"/>
              <a:t>clicking</a:t>
            </a:r>
            <a:r>
              <a:rPr lang="de-DE" noProof="0" dirty="0" smtClean="0"/>
              <a:t> on </a:t>
            </a:r>
            <a:r>
              <a:rPr lang="de-DE" noProof="0" dirty="0" err="1" smtClean="0"/>
              <a:t>symbol</a:t>
            </a:r>
            <a:r>
              <a:rPr lang="de-DE" noProof="0" dirty="0" smtClean="0"/>
              <a:t>.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322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1207" y="1557794"/>
            <a:ext cx="11088000" cy="4248149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: Name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Title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department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2450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473794"/>
            <a:ext cx="11088000" cy="1332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0" y="0"/>
            <a:ext cx="12189600" cy="43272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2" name="Foliennummernplatzhalter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517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3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038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294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753794"/>
            <a:ext cx="3600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spcBef>
                <a:spcPts val="1000"/>
              </a:spcBef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4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2878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4 pic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5207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167072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975207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8936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9" name="Textplatzhalter 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887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10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11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9533207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3" name="Textplatzhalter 10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7287606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2" name="Textplatzhalter 9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042004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1" name="Textplatzhalter 8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796402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0" name="Textplatzhalter 7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544579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533207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7287606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7" name="Textplatzhalter 4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5042004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96402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3249814"/>
            <a:ext cx="2106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9" name="Bildplatzhalter 10"/>
          <p:cNvSpPr>
            <a:spLocks noGrp="1"/>
          </p:cNvSpPr>
          <p:nvPr>
            <p:ph type="pic" sz="quarter" idx="40" hasCustomPrompt="1"/>
          </p:nvPr>
        </p:nvSpPr>
        <p:spPr bwMode="gray">
          <a:xfrm>
            <a:off x="9533207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8" name="Bildplatzhalter 9"/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7287606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7" name="Bildplatzhalter 8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5042004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6" name="Bildplatzhalter 7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2796402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5" name="Bildplatzhalter 6"/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550800" y="3754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2" name="Bildplatzhalter 5"/>
          <p:cNvSpPr>
            <a:spLocks noGrp="1"/>
          </p:cNvSpPr>
          <p:nvPr>
            <p:ph type="pic" sz="quarter" idx="26" hasCustomPrompt="1"/>
          </p:nvPr>
        </p:nvSpPr>
        <p:spPr bwMode="gray">
          <a:xfrm>
            <a:off x="9533207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287606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5042004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2796402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spcBef>
                <a:spcPts val="1000"/>
              </a:spcBef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1558800"/>
            <a:ext cx="2106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marR="0" indent="0" algn="ctr" defTabSz="108850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31" name="Textplatzhalter 1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4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9268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8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9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4" name="Textplatzhalter 8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3" name="Textplatzhalter 7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2" name="Textplatzhalter 6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446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75207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0" name="Textplatzhalter 4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167072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358936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250800"/>
            <a:ext cx="2664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1" name="Bildplatzhalter 8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975207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3" name="Bildplatzhalter 7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6167072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2" name="Bildplatzhalter 6"/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3358936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0" name="Bildplatzhalter 5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3754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975207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358936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27" name="Textplatzhalter 1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4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24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6 pic + disc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platzhalter 7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038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294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5446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038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294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3250800"/>
            <a:ext cx="3600000" cy="360000"/>
          </a:xfrm>
          <a:prstGeom prst="rect">
            <a:avLst/>
          </a:prstGeom>
        </p:spPr>
        <p:txBody>
          <a:bodyPr tIns="0" bIns="0" anchor="ctr" anchorCtr="0"/>
          <a:lstStyle>
            <a:lvl1pPr marL="0" indent="0" algn="l">
              <a:spcBef>
                <a:spcPts val="0"/>
              </a:spcBef>
              <a:buFontTx/>
              <a:buNone/>
              <a:defRPr sz="1400"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description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for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1" name="Bildplatzhalter 6"/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8038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32" hasCustomPrompt="1"/>
          </p:nvPr>
        </p:nvSpPr>
        <p:spPr bwMode="gray">
          <a:xfrm>
            <a:off x="4294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30" name="Bildplatzhalter 4"/>
          <p:cNvSpPr>
            <a:spLocks noGrp="1"/>
          </p:cNvSpPr>
          <p:nvPr>
            <p:ph type="pic" sz="quarter" idx="29" hasCustomPrompt="1"/>
          </p:nvPr>
        </p:nvSpPr>
        <p:spPr bwMode="gray">
          <a:xfrm>
            <a:off x="550800" y="3754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8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294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3600000" cy="169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23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3907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4 pic + text,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5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975207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167072" y="3753794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358936" y="3753794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0800" y="3753794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975207" y="1558800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167072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358936" y="1558800"/>
            <a:ext cx="2664000" cy="2052000"/>
          </a:xfrm>
          <a:prstGeom prst="rect">
            <a:avLst/>
          </a:prstGeom>
        </p:spPr>
        <p:txBody>
          <a:bodyPr tIns="72000" bIns="72000"/>
          <a:lstStyle>
            <a:lvl1pPr marL="0" indent="0" algn="l">
              <a:buFontTx/>
              <a:buNone/>
              <a:defRPr/>
            </a:lvl1pPr>
            <a:lvl2pPr marL="632408" indent="0">
              <a:buFontTx/>
              <a:buNone/>
              <a:defRPr/>
            </a:lvl2pPr>
            <a:lvl3pPr marL="1108627" indent="0">
              <a:buFontTx/>
              <a:buNone/>
              <a:defRPr/>
            </a:lvl3pPr>
            <a:lvl4pPr marL="1652878" indent="0">
              <a:buFontTx/>
              <a:buNone/>
              <a:defRPr/>
            </a:lvl4pPr>
            <a:lvl5pPr marL="1925004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1558800"/>
            <a:ext cx="2664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9" name="Textplatzhalter 1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663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title, 4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5"/>
          <p:cNvSpPr>
            <a:spLocks noGrp="1"/>
          </p:cNvSpPr>
          <p:nvPr>
            <p:ph idx="16" hasCustomPrompt="1"/>
          </p:nvPr>
        </p:nvSpPr>
        <p:spPr bwMode="gray">
          <a:xfrm>
            <a:off x="6166800" y="3753794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10" name="Textplatzhalter 4"/>
          <p:cNvSpPr>
            <a:spLocks noGrp="1"/>
          </p:cNvSpPr>
          <p:nvPr>
            <p:ph idx="15" hasCustomPrompt="1"/>
          </p:nvPr>
        </p:nvSpPr>
        <p:spPr bwMode="gray">
          <a:xfrm>
            <a:off x="550800" y="3753794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9" name="Textplatzhalter 3"/>
          <p:cNvSpPr>
            <a:spLocks noGrp="1"/>
          </p:cNvSpPr>
          <p:nvPr>
            <p:ph idx="14" hasCustomPrompt="1"/>
          </p:nvPr>
        </p:nvSpPr>
        <p:spPr bwMode="gray">
          <a:xfrm>
            <a:off x="6166800" y="1558800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5472000" cy="205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252000" tIns="252000" rIns="252000" bIns="25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292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6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22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4485272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4485272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3022036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3022036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558800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3600000" cy="13212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4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1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73361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pic + 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8800" y="1558800"/>
            <a:ext cx="3600000" cy="4248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40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294800" y="4852472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9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550800" y="4852472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8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4800" y="375458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58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6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294800" y="265669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50800" y="265669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294800" y="155880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3600000" cy="954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6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496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50215" y="2432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33095" y="64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: Name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Title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department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84510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8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platzhalter 9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8975207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6" name="Textplatzhalter 8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67072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5" name="Textplatzhalter 7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3358936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975207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6167072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58936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50800" y="1558800"/>
            <a:ext cx="2664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5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3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30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text + 3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5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039207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8" name="Textplatzhalter 4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4295206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550800" y="3754800"/>
            <a:ext cx="3600000" cy="205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252000" tIns="252000" rIns="252000" bIns="252000"/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1" name="Textplatzhalter 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6484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6  text + 3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39207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295206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9" name="Bildplatzhalter 1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0800" y="3754800"/>
            <a:ext cx="3600000" cy="2052000"/>
          </a:xfrm>
          <a:prstGeom prst="rect">
            <a:avLst/>
          </a:prstGeom>
          <a:solidFill>
            <a:schemeClr val="bg1"/>
          </a:solidFill>
        </p:spPr>
        <p:txBody>
          <a:bodyPr lIns="252000" tIns="252000" rIns="252000" bIns="252000" anchor="ctr" anchorCtr="0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idx="1" hasCustomPrompt="1"/>
          </p:nvPr>
        </p:nvSpPr>
        <p:spPr bwMode="gray">
          <a:xfrm>
            <a:off x="550800" y="1558800"/>
            <a:ext cx="7344000" cy="2052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>
              <a:defRPr lang="de-DE" dirty="0" smtClean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 smtClean="0"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 lang="de-DE" dirty="0"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5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text</a:t>
            </a:r>
            <a:r>
              <a:rPr lang="de-DE" noProof="0" dirty="0" smtClean="0"/>
              <a:t>.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50800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0800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chapter</a:t>
            </a:r>
            <a:endParaRPr lang="de-DE" noProof="0" dirty="0" smtClean="0"/>
          </a:p>
        </p:txBody>
      </p:sp>
      <p:sp>
        <p:nvSpPr>
          <p:cNvPr id="3" name="Fußzeilenplatzhalter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pPr defTabSz="914400"/>
            <a:fld id="{A7E14F4A-AFC2-4561-ABA6-CE2C50D3EED6}" type="slidenum">
              <a:rPr lang="de-DE" noProof="0" smtClean="0"/>
              <a:pPr defTabSz="91440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235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51207" y="1557794"/>
            <a:ext cx="11088000" cy="4248150"/>
          </a:xfrm>
          <a:prstGeom prst="rect">
            <a:avLst/>
          </a:prstGeom>
        </p:spPr>
      </p:pic>
      <p:sp>
        <p:nvSpPr>
          <p:cNvPr id="5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6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: Name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Title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department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22281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start 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549274" y="1557337"/>
            <a:ext cx="11088000" cy="4247271"/>
          </a:xfrm>
          <a:prstGeom prst="rect">
            <a:avLst/>
          </a:prstGeom>
        </p:spPr>
      </p:pic>
      <p:sp>
        <p:nvSpPr>
          <p:cNvPr id="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8049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7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: Name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Title </a:t>
            </a:r>
            <a:r>
              <a:rPr lang="de-DE" noProof="0" dirty="0" err="1" smtClean="0"/>
              <a:t>or</a:t>
            </a:r>
            <a:r>
              <a:rPr lang="de-DE" noProof="0" dirty="0" smtClean="0"/>
              <a:t> </a:t>
            </a:r>
            <a:r>
              <a:rPr lang="de-DE" noProof="0" dirty="0" err="1" smtClean="0"/>
              <a:t>department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speaker</a:t>
            </a:r>
            <a:r>
              <a:rPr lang="de-DE" noProof="0" dirty="0" smtClean="0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177584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end thank yo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557338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39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15 end thank you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8" t="1055" r="-2668"/>
          <a:stretch/>
        </p:blipFill>
        <p:spPr bwMode="auto">
          <a:xfrm>
            <a:off x="4294188" y="1557338"/>
            <a:ext cx="7345361" cy="42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49275" y="1557338"/>
            <a:ext cx="3598329" cy="4248150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en-US" noProof="0" dirty="0" smtClean="0"/>
              <a:t>Please insert a picture.</a:t>
            </a:r>
          </a:p>
        </p:txBody>
      </p:sp>
      <p:sp>
        <p:nvSpPr>
          <p:cNvPr id="7" name="Textplatzhalter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9275" y="468000"/>
            <a:ext cx="11088000" cy="431800"/>
          </a:xfrm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Please insert: Name of the speaker / Title or department of the speaker / Date</a:t>
            </a:r>
          </a:p>
        </p:txBody>
      </p:sp>
      <p:sp>
        <p:nvSpPr>
          <p:cNvPr id="1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5" y="907200"/>
            <a:ext cx="11087999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 smtClean="0"/>
              <a:t>Please insert the topic of the presentation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34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15 f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8037513" y="1557794"/>
            <a:ext cx="3600000" cy="4247693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85750" indent="-285750" algn="ctr">
              <a:buNone/>
              <a:defRPr lang="de-DE" dirty="0"/>
            </a:lvl1pPr>
          </a:lstStyle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a </a:t>
            </a:r>
            <a:r>
              <a:rPr lang="de-DE" noProof="0" dirty="0" err="1" smtClean="0"/>
              <a:t>picture</a:t>
            </a:r>
            <a:r>
              <a:rPr lang="de-DE" noProof="0" dirty="0" smtClean="0"/>
              <a:t>.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1207" y="1557794"/>
            <a:ext cx="7344000" cy="432000"/>
          </a:xfrm>
          <a:solidFill>
            <a:schemeClr val="accent1"/>
          </a:solidFill>
        </p:spPr>
        <p:txBody>
          <a:bodyPr/>
          <a:lstStyle>
            <a:lvl1pPr marL="1800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 dirty="0" smtClean="0"/>
              <a:t>Auszeichnung</a:t>
            </a:r>
            <a:endParaRPr lang="de-DE" noProof="0" dirty="0"/>
          </a:p>
        </p:txBody>
      </p:sp>
      <p:sp>
        <p:nvSpPr>
          <p:cNvPr id="8" name="Textplatzhalter 1"/>
          <p:cNvSpPr>
            <a:spLocks noGrp="1"/>
          </p:cNvSpPr>
          <p:nvPr>
            <p:ph idx="1" hasCustomPrompt="1"/>
          </p:nvPr>
        </p:nvSpPr>
        <p:spPr bwMode="gray">
          <a:xfrm>
            <a:off x="551207" y="1557794"/>
            <a:ext cx="7056000" cy="4248000"/>
          </a:xfrm>
          <a:prstGeom prst="rect">
            <a:avLst/>
          </a:prstGeom>
        </p:spPr>
        <p:txBody>
          <a:bodyPr vert="horz" lIns="72000" tIns="72000" rIns="0" bIns="72000" rtlCol="0">
            <a:noAutofit/>
          </a:bodyPr>
          <a:lstStyle>
            <a:lvl1pPr marL="270000" marR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 marL="72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2pPr>
            <a:lvl3pPr marL="108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3pPr>
            <a:lvl4pPr marL="144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4pPr>
            <a:lvl5pPr marL="180000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5pPr>
            <a:lvl6pPr marL="216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6pPr>
            <a:lvl7pPr marL="2520000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defRPr/>
            </a:lvl7pPr>
          </a:lstStyle>
          <a:p>
            <a:pPr marL="270000" marR="0" lvl="0" indent="-2700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name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Chapter 1 …</a:t>
            </a:r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2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549274" y="907200"/>
            <a:ext cx="11088000" cy="648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 smtClean="0"/>
              <a:t>Agenda</a:t>
            </a:r>
            <a:endParaRPr lang="de-DE" noProof="0" dirty="0"/>
          </a:p>
        </p:txBody>
      </p:sp>
      <p:sp>
        <p:nvSpPr>
          <p:cNvPr id="11" name="Textplatzhalter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1207" y="467175"/>
            <a:ext cx="11088000" cy="432000"/>
          </a:xfrm>
          <a:noFill/>
        </p:spPr>
        <p:txBody>
          <a:bodyPr tIns="0" bIns="0" anchor="ctr" anchorCtr="0"/>
          <a:lstStyle>
            <a:lvl1pPr marL="0" indent="0">
              <a:buFontTx/>
              <a:buNone/>
              <a:defRPr/>
            </a:lvl1pPr>
          </a:lstStyle>
          <a:p>
            <a:pPr marL="0" lvl="0" indent="0">
              <a:buNone/>
            </a:pPr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presentation</a:t>
            </a:r>
            <a:endParaRPr lang="de-DE" noProof="0" dirty="0"/>
          </a:p>
        </p:txBody>
      </p:sp>
      <p:sp>
        <p:nvSpPr>
          <p:cNvPr id="12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Name of the Speaker / Title of the presentation / Date</a:t>
            </a:r>
            <a:endParaRPr lang="de-DE" noProof="0" dirty="0"/>
          </a:p>
        </p:txBody>
      </p:sp>
      <p:sp>
        <p:nvSpPr>
          <p:cNvPr id="13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373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29492" y="6120000"/>
            <a:ext cx="3760921" cy="438876"/>
          </a:xfrm>
          <a:prstGeom prst="rect">
            <a:avLst/>
          </a:prstGeom>
        </p:spPr>
      </p:pic>
      <p:grpSp>
        <p:nvGrpSpPr>
          <p:cNvPr id="47" name="Vermaßung"/>
          <p:cNvGrpSpPr/>
          <p:nvPr/>
        </p:nvGrpSpPr>
        <p:grpSpPr bwMode="gray">
          <a:xfrm>
            <a:off x="-345996" y="-294916"/>
            <a:ext cx="12338928" cy="7453932"/>
            <a:chOff x="-345996" y="-294916"/>
            <a:chExt cx="12338928" cy="7453932"/>
          </a:xfrm>
        </p:grpSpPr>
        <p:cxnSp>
          <p:nvCxnSpPr>
            <p:cNvPr id="41" name="Gerade Verbindung 40"/>
            <p:cNvCxnSpPr/>
            <p:nvPr/>
          </p:nvCxnSpPr>
          <p:spPr bwMode="gray">
            <a:xfrm flipV="1">
              <a:off x="428918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 bwMode="gray">
            <a:xfrm flipV="1">
              <a:off x="6163700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 bwMode="gray">
            <a:xfrm flipV="1">
              <a:off x="8034409" y="686734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4" name="Textfeld 39"/>
            <p:cNvSpPr txBox="1"/>
            <p:nvPr/>
          </p:nvSpPr>
          <p:spPr bwMode="gray">
            <a:xfrm>
              <a:off x="4277023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5,00</a:t>
              </a:r>
            </a:p>
          </p:txBody>
        </p:sp>
        <p:sp>
          <p:nvSpPr>
            <p:cNvPr id="45" name="Textfeld 39"/>
            <p:cNvSpPr txBox="1"/>
            <p:nvPr/>
          </p:nvSpPr>
          <p:spPr bwMode="gray">
            <a:xfrm>
              <a:off x="6145828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6" name="Textfeld 45"/>
            <p:cNvSpPr txBox="1"/>
            <p:nvPr/>
          </p:nvSpPr>
          <p:spPr bwMode="gray">
            <a:xfrm>
              <a:off x="8024157" y="7015016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5,4</a:t>
              </a: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 flipV="1">
              <a:off x="549275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 bwMode="gray">
            <a:xfrm flipV="1">
              <a:off x="1163982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 bwMode="gray">
            <a:xfrm flipV="1">
              <a:off x="4149023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Gerade Verbindung 36"/>
            <p:cNvCxnSpPr/>
            <p:nvPr/>
          </p:nvCxnSpPr>
          <p:spPr bwMode="gray">
            <a:xfrm flipV="1">
              <a:off x="6021638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Gerade Verbindung 38"/>
            <p:cNvCxnSpPr/>
            <p:nvPr/>
          </p:nvCxnSpPr>
          <p:spPr bwMode="gray">
            <a:xfrm flipV="1">
              <a:off x="7894252" y="-294916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4" name="Textfeld 39"/>
            <p:cNvSpPr txBox="1"/>
            <p:nvPr/>
          </p:nvSpPr>
          <p:spPr bwMode="gray">
            <a:xfrm>
              <a:off x="11632932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25" name="Textfeld 39"/>
            <p:cNvSpPr txBox="1"/>
            <p:nvPr/>
          </p:nvSpPr>
          <p:spPr bwMode="gray">
            <a:xfrm>
              <a:off x="523081" y="-142267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15,40</a:t>
              </a:r>
            </a:p>
          </p:txBody>
        </p:sp>
        <p:sp>
          <p:nvSpPr>
            <p:cNvPr id="32" name="Textfeld 39"/>
            <p:cNvSpPr txBox="1"/>
            <p:nvPr/>
          </p:nvSpPr>
          <p:spPr bwMode="gray">
            <a:xfrm>
              <a:off x="4136866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5,40</a:t>
              </a:r>
            </a:p>
          </p:txBody>
        </p:sp>
        <p:sp>
          <p:nvSpPr>
            <p:cNvPr id="38" name="Textfeld 39"/>
            <p:cNvSpPr txBox="1"/>
            <p:nvPr/>
          </p:nvSpPr>
          <p:spPr bwMode="gray">
            <a:xfrm>
              <a:off x="6005671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0,20</a:t>
              </a:r>
            </a:p>
          </p:txBody>
        </p:sp>
        <p:sp>
          <p:nvSpPr>
            <p:cNvPr id="40" name="Textfeld 39"/>
            <p:cNvSpPr txBox="1"/>
            <p:nvPr/>
          </p:nvSpPr>
          <p:spPr bwMode="gray">
            <a:xfrm>
              <a:off x="7884000" y="-147240"/>
              <a:ext cx="360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5,0</a:t>
              </a:r>
            </a:p>
          </p:txBody>
        </p:sp>
        <p:sp>
          <p:nvSpPr>
            <p:cNvPr id="11" name="Textfeld 39"/>
            <p:cNvSpPr txBox="1"/>
            <p:nvPr/>
          </p:nvSpPr>
          <p:spPr bwMode="gray">
            <a:xfrm>
              <a:off x="-343330" y="31882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8,20</a:t>
              </a:r>
            </a:p>
          </p:txBody>
        </p:sp>
        <p:cxnSp>
          <p:nvCxnSpPr>
            <p:cNvPr id="12" name="Gerade Verbindung 11"/>
            <p:cNvCxnSpPr/>
            <p:nvPr/>
          </p:nvCxnSpPr>
          <p:spPr bwMode="gray">
            <a:xfrm rot="5400000" flipV="1">
              <a:off x="-180000" y="3322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3" name="Textfeld 39"/>
            <p:cNvSpPr txBox="1"/>
            <p:nvPr/>
          </p:nvSpPr>
          <p:spPr bwMode="gray">
            <a:xfrm>
              <a:off x="-345996" y="751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7,00</a:t>
              </a:r>
            </a:p>
          </p:txBody>
        </p:sp>
        <p:cxnSp>
          <p:nvCxnSpPr>
            <p:cNvPr id="14" name="Gerade Verbindung 13"/>
            <p:cNvCxnSpPr/>
            <p:nvPr/>
          </p:nvCxnSpPr>
          <p:spPr bwMode="gray">
            <a:xfrm rot="5400000" flipV="1">
              <a:off x="-180000" y="764050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Textfeld 39"/>
            <p:cNvSpPr txBox="1"/>
            <p:nvPr/>
          </p:nvSpPr>
          <p:spPr bwMode="gray">
            <a:xfrm>
              <a:off x="-345996" y="1363447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5,20</a:t>
              </a:r>
            </a:p>
          </p:txBody>
        </p:sp>
        <p:cxnSp>
          <p:nvCxnSpPr>
            <p:cNvPr id="16" name="Gerade Verbindung 15"/>
            <p:cNvCxnSpPr/>
            <p:nvPr/>
          </p:nvCxnSpPr>
          <p:spPr bwMode="gray">
            <a:xfrm rot="5400000" flipV="1">
              <a:off x="-180000" y="1413794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feld 39"/>
            <p:cNvSpPr txBox="1"/>
            <p:nvPr/>
          </p:nvSpPr>
          <p:spPr bwMode="gray">
            <a:xfrm>
              <a:off x="-345996" y="566205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6,60</a:t>
              </a:r>
            </a:p>
          </p:txBody>
        </p:sp>
        <p:cxnSp>
          <p:nvCxnSpPr>
            <p:cNvPr id="18" name="Gerade Verbindung 17"/>
            <p:cNvCxnSpPr/>
            <p:nvPr/>
          </p:nvCxnSpPr>
          <p:spPr bwMode="gray">
            <a:xfrm rot="5400000" flipV="1">
              <a:off x="-165996" y="5659273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Textfeld 39"/>
            <p:cNvSpPr txBox="1"/>
            <p:nvPr/>
          </p:nvSpPr>
          <p:spPr bwMode="gray">
            <a:xfrm>
              <a:off x="-345996" y="5934653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7,40</a:t>
              </a:r>
            </a:p>
          </p:txBody>
        </p:sp>
        <p:cxnSp>
          <p:nvCxnSpPr>
            <p:cNvPr id="20" name="Gerade Verbindung 19"/>
            <p:cNvCxnSpPr/>
            <p:nvPr/>
          </p:nvCxnSpPr>
          <p:spPr bwMode="gray">
            <a:xfrm rot="5400000" flipV="1">
              <a:off x="-180000" y="5948825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Textfeld 39"/>
            <p:cNvSpPr txBox="1"/>
            <p:nvPr/>
          </p:nvSpPr>
          <p:spPr bwMode="gray">
            <a:xfrm>
              <a:off x="-345996" y="6294448"/>
              <a:ext cx="324000" cy="1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36000" tIns="0" rIns="36000" bIns="0" rtlCol="0" anchor="b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</a:pPr>
              <a:r>
                <a:rPr lang="de-DE" sz="800" kern="0" baseline="0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8,40</a:t>
              </a:r>
            </a:p>
          </p:txBody>
        </p:sp>
        <p:cxnSp>
          <p:nvCxnSpPr>
            <p:cNvPr id="22" name="Gerade Verbindung 21"/>
            <p:cNvCxnSpPr/>
            <p:nvPr/>
          </p:nvCxnSpPr>
          <p:spPr bwMode="gray">
            <a:xfrm rot="5400000" flipV="1">
              <a:off x="-180000" y="6309188"/>
              <a:ext cx="0" cy="288000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PPT Version"/>
          <p:cNvSpPr txBox="1">
            <a:spLocks noChangeArrowheads="1"/>
          </p:cNvSpPr>
          <p:nvPr/>
        </p:nvSpPr>
        <p:spPr bwMode="gray">
          <a:xfrm>
            <a:off x="12221857" y="6132637"/>
            <a:ext cx="720000" cy="2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noAutofit/>
          </a:bodyPr>
          <a:lstStyle/>
          <a:p>
            <a:r>
              <a:rPr lang="de-DE" sz="1300" dirty="0" smtClean="0">
                <a:solidFill>
                  <a:schemeClr val="tx1"/>
                </a:solidFill>
                <a:latin typeface="Arial" panose="020B0604020202020204" pitchFamily="34" charset="0"/>
              </a:rPr>
              <a:t>P16b -de</a:t>
            </a:r>
            <a:endParaRPr lang="de-DE" sz="13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"/>
          <p:cNvSpPr>
            <a:spLocks noGrp="1"/>
          </p:cNvSpPr>
          <p:nvPr>
            <p:ph type="title"/>
          </p:nvPr>
        </p:nvSpPr>
        <p:spPr bwMode="gray">
          <a:xfrm>
            <a:off x="641671" y="300152"/>
            <a:ext cx="11087999" cy="64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noProof="0" dirty="0" err="1" smtClean="0"/>
              <a:t>Please</a:t>
            </a:r>
            <a:r>
              <a:rPr lang="de-DE" noProof="0" dirty="0" smtClean="0"/>
              <a:t> </a:t>
            </a:r>
            <a:r>
              <a:rPr lang="de-DE" noProof="0" dirty="0" err="1" smtClean="0"/>
              <a:t>insert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topic</a:t>
            </a:r>
            <a:r>
              <a:rPr lang="de-DE" noProof="0" dirty="0" smtClean="0"/>
              <a:t> </a:t>
            </a:r>
            <a:r>
              <a:rPr lang="de-DE" noProof="0" dirty="0" err="1" smtClean="0"/>
              <a:t>of</a:t>
            </a:r>
            <a:r>
              <a:rPr lang="de-DE" noProof="0" dirty="0" smtClean="0"/>
              <a:t> </a:t>
            </a:r>
            <a:r>
              <a:rPr lang="de-DE" noProof="0" dirty="0" err="1" smtClean="0"/>
              <a:t>the</a:t>
            </a:r>
            <a:r>
              <a:rPr lang="de-DE" noProof="0" dirty="0" smtClean="0"/>
              <a:t> </a:t>
            </a:r>
            <a:r>
              <a:rPr lang="de-DE" noProof="0" dirty="0" err="1" smtClean="0"/>
              <a:t>slide</a:t>
            </a:r>
            <a:endParaRPr lang="de-DE" noProof="0" dirty="0"/>
          </a:p>
        </p:txBody>
      </p:sp>
      <p:sp>
        <p:nvSpPr>
          <p:cNvPr id="3" name="Textbox"/>
          <p:cNvSpPr>
            <a:spLocks noGrp="1"/>
          </p:cNvSpPr>
          <p:nvPr>
            <p:ph type="body" idx="1"/>
          </p:nvPr>
        </p:nvSpPr>
        <p:spPr bwMode="gray">
          <a:xfrm>
            <a:off x="523081" y="2767016"/>
            <a:ext cx="11088000" cy="424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marL="270000" lvl="0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insert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r>
              <a:rPr lang="de-DE" dirty="0" smtClean="0"/>
              <a:t>.</a:t>
            </a:r>
            <a:endParaRPr lang="de-DE" noProof="0" dirty="0" smtClean="0"/>
          </a:p>
          <a:p>
            <a:pPr marL="720000" lvl="1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Second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080000" lvl="2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smtClean="0"/>
              <a:t>Third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440000" lvl="3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Fourth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1800000" lvl="4" indent="-270000" defTabSz="9144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Fifth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160000" lvl="5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Sixth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 smtClean="0"/>
          </a:p>
          <a:p>
            <a:pPr marL="2520000" lvl="6" indent="-270000" defTabSz="914400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</a:pPr>
            <a:r>
              <a:rPr lang="de-DE" noProof="0" dirty="0" err="1" smtClean="0"/>
              <a:t>Seventh</a:t>
            </a:r>
            <a:r>
              <a:rPr lang="de-DE" noProof="0" dirty="0" smtClean="0"/>
              <a:t> </a:t>
            </a:r>
            <a:r>
              <a:rPr lang="de-DE" noProof="0" dirty="0" err="1" smtClean="0"/>
              <a:t>level</a:t>
            </a:r>
            <a:endParaRPr lang="de-DE" noProof="0" dirty="0"/>
          </a:p>
        </p:txBody>
      </p:sp>
      <p:sp>
        <p:nvSpPr>
          <p:cNvPr id="5" name="Fußzeile"/>
          <p:cNvSpPr>
            <a:spLocks noGrp="1"/>
          </p:cNvSpPr>
          <p:nvPr>
            <p:ph type="ftr" sz="quarter" idx="3"/>
          </p:nvPr>
        </p:nvSpPr>
        <p:spPr bwMode="gray">
          <a:xfrm>
            <a:off x="864000" y="6092825"/>
            <a:ext cx="7164000" cy="359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Name of the Speaker / Title of the presentation / Date</a:t>
            </a:r>
            <a:endParaRPr lang="de-DE" dirty="0"/>
          </a:p>
        </p:txBody>
      </p:sp>
      <p:sp>
        <p:nvSpPr>
          <p:cNvPr id="6" name="Foliennummer"/>
          <p:cNvSpPr>
            <a:spLocks noGrp="1"/>
          </p:cNvSpPr>
          <p:nvPr>
            <p:ph type="sldNum" sz="quarter" idx="4"/>
          </p:nvPr>
        </p:nvSpPr>
        <p:spPr bwMode="gray">
          <a:xfrm>
            <a:off x="549273" y="6092825"/>
            <a:ext cx="252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52400" y="15240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 userDrawn="1"/>
        </p:nvSpPr>
        <p:spPr>
          <a:xfrm>
            <a:off x="9585012" y="6446068"/>
            <a:ext cx="2407920" cy="351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80000" tIns="90000" rIns="180000" bIns="90000" rtlCol="0">
            <a:spAutoFit/>
          </a:bodyPr>
          <a:lstStyle/>
          <a:p>
            <a:r>
              <a:rPr lang="de-DE" sz="1100" dirty="0" smtClean="0"/>
              <a:t>S  T  I  F  T  U  N  G</a:t>
            </a:r>
          </a:p>
        </p:txBody>
      </p:sp>
    </p:spTree>
    <p:extLst>
      <p:ext uri="{BB962C8B-B14F-4D97-AF65-F5344CB8AC3E}">
        <p14:creationId xmlns:p14="http://schemas.microsoft.com/office/powerpoint/2010/main" val="192059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12" r:id="rId2"/>
    <p:sldLayoutId id="2147483654" r:id="rId3"/>
    <p:sldLayoutId id="2147483655" r:id="rId4"/>
    <p:sldLayoutId id="2147483656" r:id="rId5"/>
    <p:sldLayoutId id="2147483657" r:id="rId6"/>
    <p:sldLayoutId id="2147483679" r:id="rId7"/>
    <p:sldLayoutId id="2147483711" r:id="rId8"/>
    <p:sldLayoutId id="2147483680" r:id="rId9"/>
    <p:sldLayoutId id="2147483705" r:id="rId10"/>
    <p:sldLayoutId id="2147483707" r:id="rId11"/>
    <p:sldLayoutId id="2147483690" r:id="rId12"/>
    <p:sldLayoutId id="2147483709" r:id="rId13"/>
    <p:sldLayoutId id="2147483683" r:id="rId14"/>
    <p:sldLayoutId id="2147483681" r:id="rId15"/>
    <p:sldLayoutId id="2147483666" r:id="rId16"/>
    <p:sldLayoutId id="2147483667" r:id="rId17"/>
    <p:sldLayoutId id="2147483663" r:id="rId18"/>
    <p:sldLayoutId id="2147483672" r:id="rId19"/>
    <p:sldLayoutId id="2147483662" r:id="rId20"/>
    <p:sldLayoutId id="2147483660" r:id="rId21"/>
    <p:sldLayoutId id="2147483686" r:id="rId22"/>
    <p:sldLayoutId id="2147483659" r:id="rId23"/>
    <p:sldLayoutId id="2147483658" r:id="rId24"/>
    <p:sldLayoutId id="2147483699" r:id="rId25"/>
    <p:sldLayoutId id="2147483698" r:id="rId26"/>
    <p:sldLayoutId id="2147483706" r:id="rId27"/>
    <p:sldLayoutId id="2147483674" r:id="rId28"/>
    <p:sldLayoutId id="2147483708" r:id="rId29"/>
    <p:sldLayoutId id="2147483692" r:id="rId30"/>
    <p:sldLayoutId id="2147483675" r:id="rId31"/>
    <p:sldLayoutId id="2147483676" r:id="rId32"/>
    <p:sldLayoutId id="2147483673" r:id="rId33"/>
    <p:sldLayoutId id="2147483669" r:id="rId34"/>
    <p:sldLayoutId id="2147483677" r:id="rId35"/>
    <p:sldLayoutId id="2147483696" r:id="rId36"/>
    <p:sldLayoutId id="2147483695" r:id="rId37"/>
    <p:sldLayoutId id="2147483684" r:id="rId38"/>
    <p:sldLayoutId id="2147483685" r:id="rId39"/>
    <p:sldLayoutId id="2147483697" r:id="rId40"/>
    <p:sldLayoutId id="2147483689" r:id="rId41"/>
    <p:sldLayoutId id="214748369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0" indent="-2700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515" y="801369"/>
            <a:ext cx="11088000" cy="64800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550445" y="6006904"/>
            <a:ext cx="6919497" cy="6471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800" dirty="0" smtClean="0"/>
              <a:t>Platz für Ihr Logo – Hintergrundfarbe kann angepasst werden</a:t>
            </a:r>
            <a:endParaRPr lang="de-DE" sz="1800" dirty="0" smtClean="0"/>
          </a:p>
        </p:txBody>
      </p:sp>
    </p:spTree>
    <p:extLst>
      <p:ext uri="{BB962C8B-B14F-4D97-AF65-F5344CB8AC3E}">
        <p14:creationId xmlns:p14="http://schemas.microsoft.com/office/powerpoint/2010/main" val="5406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platzhalt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Inhaltsplatzhalter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b="1" dirty="0"/>
              <a:t>Herausforderungen und Status quo</a:t>
            </a:r>
            <a:endParaRPr lang="de-DE" dirty="0"/>
          </a:p>
          <a:p>
            <a:pPr lvl="0"/>
            <a:r>
              <a:rPr lang="de-DE" b="1" dirty="0"/>
              <a:t>Zielstellung der Promotionsarbeit – angestrebte Ergebnisse</a:t>
            </a:r>
            <a:endParaRPr lang="de-DE" dirty="0"/>
          </a:p>
          <a:p>
            <a:pPr lvl="0" hangingPunct="0"/>
            <a:r>
              <a:rPr lang="de-DE" b="1" dirty="0"/>
              <a:t>Einbettung in weitere Forschungs- und </a:t>
            </a:r>
            <a:r>
              <a:rPr lang="de-DE" b="1" dirty="0" smtClean="0"/>
              <a:t>Entwicklungsthemen</a:t>
            </a:r>
          </a:p>
          <a:p>
            <a:pPr lvl="0" hangingPunct="0"/>
            <a:r>
              <a:rPr lang="de-DE" b="1" dirty="0" smtClean="0"/>
              <a:t>Beteiligte Professoren und Hochschulen, Institute, Unternehmen</a:t>
            </a:r>
            <a:r>
              <a:rPr lang="de-DE" b="1" dirty="0" smtClean="0"/>
              <a:t> </a:t>
            </a:r>
            <a:endParaRPr lang="de-DE" dirty="0"/>
          </a:p>
          <a:p>
            <a:pPr lvl="0" hangingPunct="0"/>
            <a:r>
              <a:rPr lang="de-DE" b="1" dirty="0" smtClean="0"/>
              <a:t>Zeitachse</a:t>
            </a:r>
          </a:p>
          <a:p>
            <a:pPr marL="0" lvl="0" indent="0" hangingPunc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27C86F-CC2D-492F-A88C-C748186E73F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88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Inhaltsplatzhalter 9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27C86F-CC2D-492F-A88C-C748186E73FB}" type="slidenum">
              <a:rPr lang="de-DE" noProof="0" smtClean="0"/>
              <a:pPr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757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itel"/>
          <p:cNvSpPr>
            <a:spLocks noGrp="1"/>
          </p:cNvSpPr>
          <p:nvPr>
            <p:ph type="title" idx="4294967295"/>
          </p:nvPr>
        </p:nvSpPr>
        <p:spPr>
          <a:xfrm>
            <a:off x="549275" y="908049"/>
            <a:ext cx="11088000" cy="6480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9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Kaps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0000" tIns="90000" rIns="9000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  <a:ln>
          <a:noFill/>
        </a:ln>
      </a:spPr>
      <a:bodyPr wrap="square" lIns="180000" tIns="90000" rIns="180000" bIns="90000" rtlCol="0">
        <a:spAutoFit/>
      </a:bodyPr>
      <a:lstStyle>
        <a:defPPr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PhönixContac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EC8D2"/>
      </a:accent1>
      <a:accent2>
        <a:srgbClr val="0099A1"/>
      </a:accent2>
      <a:accent3>
        <a:srgbClr val="96BE0D"/>
      </a:accent3>
      <a:accent4>
        <a:srgbClr val="000000"/>
      </a:accent4>
      <a:accent5>
        <a:srgbClr val="005AC8"/>
      </a:accent5>
      <a:accent6>
        <a:srgbClr val="D200D2"/>
      </a:accent6>
      <a:hlink>
        <a:srgbClr val="96BE0D"/>
      </a:hlink>
      <a:folHlink>
        <a:srgbClr val="0099A1"/>
      </a:folHlink>
    </a:clrScheme>
    <a:fontScheme name="PhönixContac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</Words>
  <Application>Microsoft Office PowerPoint</Application>
  <PresentationFormat>Benutzerdefiniert</PresentationFormat>
  <Paragraphs>10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blank</vt:lpstr>
      <vt:lpstr>PowerPoint-Präsentation</vt:lpstr>
      <vt:lpstr>Agenda</vt:lpstr>
      <vt:lpstr>PowerPoint-Präsentation</vt:lpstr>
      <vt:lpstr>PowerPoint-Präsentation</vt:lpstr>
    </vt:vector>
  </TitlesOfParts>
  <Company>Phoenix Contact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Master Phoenix Contact</dc:subject>
  <dc:creator>Hengsbach, Klaus (pbhk07)</dc:creator>
  <cp:lastModifiedBy>Hengsbach, Klaus (pbhk07)</cp:lastModifiedBy>
  <cp:revision>3</cp:revision>
  <dcterms:created xsi:type="dcterms:W3CDTF">2019-03-21T15:13:57Z</dcterms:created>
  <dcterms:modified xsi:type="dcterms:W3CDTF">2019-03-25T10:32:04Z</dcterms:modified>
</cp:coreProperties>
</file>